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5D6BD1-D26B-426F-AE4D-D1943F470F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3D5622-FC25-42DE-95A4-7E7E747599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0A68D0-EB61-4F4A-8EAD-BA35EC7F7E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1FC8DE-D0FB-4A05-BA50-B0DAA65824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8A2A69-1571-474F-9A8D-643D8B06C3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A638BA-8203-4D79-96C4-2B78DECD17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F32ADF-0CA7-4E3D-9FC9-E2B7565CFC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9E6411-BA98-491B-B280-4F5C15B0EC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1B3D50-573E-44DB-A385-38DBF3D3B0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AFAC3D-E33F-407D-9E84-F6CE34FD74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A104A1-A4C3-44CE-9557-FB12BF2F7D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7401102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《零售企业绩效考核》ppt课件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绩效考核概述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零售企业绩效考核的关键指标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零售企业绩效考核的方法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零售企业绩效考核的流程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零售企业绩效考核的优化策略</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绩效考核概述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61" r="290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61" r="290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绩效考核通常包括对员工的工作态度、工作能力、工作绩效等方面的评估，以及对员工未来发展的预测和建议。</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绩效考核是指对员工在一定时期内的工作表现和业绩进行评估和测量，以确定其工作成果和潜力的过程。</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激励员工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通过绩效考核，可以对表现优秀的员工给予奖励和激励，从而激发员工的工作积极性和创造力。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促进员工个人发展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通过绩效考核，可以发现员工的潜力和特长，进而为其制定个人发展计划，促进员工的个人成长和发展。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提高员工的工作效率和绩效</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通过对员工的工作表现进行评估，可以帮助员工发现自己的不足和问题，进而提高自己的工作效率和绩效。</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绩效考核的目的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绩效考核的意义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提高企业整体绩效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通过绩效考核，可以发现企业运营中的问题和瓶颈，进而采取有效措施进行改进和优化，提高企业的整体绩效和市场竞争力。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促进企业战略目标的实现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通过绩效考核，可以将企业的战略目标分解到各个部门和员工身上，从而更好地实现企业的战略目标。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提升员工满意度和忠诚度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通过公正、客观的绩效考核，可以增强员工的归属感和忠诚度，提高员工的工作满意度和幸福感。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零售企业绩效考核的关键指标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销售额是衡量零售企业绩效的重要指标之一，反映了企业的市场占有率和销售能力。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销售额</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销售额增长率也是关键的绩效指标，能够体现企业的增长潜力和市场扩张能力。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增长率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销售额</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利润率是衡量企业盈利能力的关键指标，包括毛利率、净利率等。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有效的成本控制是提高利润率的关键，零售企业需要关注采购、库存、运营等方面的成本。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成本控制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利润率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客户满意度调查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定期进行客户满意度调查，了解客户需求和期望，以及对企业产品和服务的评价。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客户保留率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客户保留率是衡量客户满意度的有效指标，能够体现企业的客户忠诚度和口碑。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客户满意度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定期进行员工满意度调查，了解员工的工作状态和对企业文化的认同度。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员工满意度调查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关注员工的培训与发展，提高员工的工作技能和职业发展机会，从而提高员工满意度。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员工培训与发展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员工满意度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员工流失率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员工流失率是衡量企业稳定性的重要指标，过高流失率可能影响企业的正常运营和服务质量。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激励机制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建立有效的激励机制，包括薪酬、福利、晋升等方面，降低员工流失率。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员工流失率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零售企业绩效考核的方法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通过设置具体、可度量、可实现、有意义的目标，对员工的工作绩效进行评价。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标管理法是一种常见的绩效考核方法，它通过与员工共同制定明确、具体的目标，并定期评估目标的完成情况，来衡量员工的工作绩效。这种方法强调目标的具体性和可度量性，有助于提高员工的自我管理能力，促进组织目标的实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目标管理法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https://d.book118.com/068074011025006031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2024-09-07T23:35:27.594</cp:lastPrinted>
  <dcterms:created xsi:type="dcterms:W3CDTF">2024-09-07T15:35:27Z</dcterms:created>
  <dcterms:modified xsi:type="dcterms:W3CDTF">2024-09-07T15:35:29Z</dcterms:modified>
</cp:coreProperties>
</file>