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FD3D6E-3583-4A5D-B8B8-A07A6E3AA7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F89D28-9866-4F65-803F-E299A5868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0E456A-DFD4-4529-9C2B-6C37177BF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29A6BA-7AD4-4346-B8EC-BC99499D3D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25F5E9-B695-4B6E-B3A7-DE327A6E66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FAE2F2-169E-4B2E-A5EB-06AF22497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AF9F33-FDC2-42F2-B297-C909BCECC6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271379-C34D-4CEE-B1AC-CBE50A00C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400DC9-DFBA-4B61-A77F-C714F93330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30E59-4059-4B2B-ACE9-737A2D9D3E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904C9-BE93-4F67-9A11-3B8D6550D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7501206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酒店管理系统云平台解决方案的移动应用和手持设备接入功能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酒店管理系统云平台概述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移动应用和手持设备接入功能需求分析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酒店管理系统云平台移动应用和手持设备接入功能设计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酒店管理系统云平台移动应用和手持设备接入功能测试与评估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014" r="1101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用户可以通过移动应用预订酒店房间，并选择入住和离店时间。</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在线预订</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用户可以在移动应用上选择支付方式，完成预订费用的支付。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在线支付</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用户可以查询酒店的实时房态、设施等信息，了解酒店的服务和设施。</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实时查询</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用户可以在移动应用上对酒店的服务、设施、房间等进行评价和反馈。</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客户评价</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移动应用功能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443" b="444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酒店员工可以通过手持设备进行房态管理、客人服务请求处理等操作。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实时管理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数据同步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快速响应</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高效协作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手持设备与酒店管理系统云平台数据实时同步，保证数据的准确性和一致性。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酒店员工可以通过手持设备及时响应客人的服务请求，提高客户满意度。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手持设备支持多人同时操作，方便酒店员工之间的协同工作，提高工作效率。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手持设备接入功能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酒店管理系统云平台概述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云平台是一种基于云计算技术的服务平台，提供计算、存储、网络等基础设施服务。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云平台通过虚拟化技术将硬件资源池化，实现资源的动态管理和按需分配。</a:t>
            </a:r>
          </a:p>
        </p:txBody>
      </p:sp>
      <p:pic>
        <p:nvPicPr>
          <p:cNvPr id="6" name="Picture 6"/>
          <p:cNvPicPr>
            <a:picLocks noChangeAspect="1"/>
          </p:cNvPicPr>
          <p:nvPr/>
        </p:nvPicPr>
        <p:blipFill>
          <a:blip r:embed="rId2"/>
          <a:srcRect t="18115" b="1811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用户可以通过云平台提供的API接口或云服务管理界面进行资源管理和应用部署。</a:t>
            </a:r>
          </a:p>
        </p:txBody>
      </p:sp>
      <p:pic>
        <p:nvPicPr>
          <p:cNvPr id="10" name="Picture 10"/>
          <p:cNvPicPr>
            <a:picLocks noChangeAspect="1"/>
          </p:cNvPicPr>
          <p:nvPr/>
        </p:nvPicPr>
        <p:blipFill>
          <a:blip r:embed="rId4"/>
          <a:srcRect t="24904" b="24904"/>
          <a:stretch>
            <a:fillRect/>
          </a:stretch>
        </p:blipFill>
        <p:spPr>
          <a:xfrm>
            <a:off x="544772" y="4664093"/>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云平台基本概念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云平台按需付费的计费模式可以显著降低酒店的IT成本。</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降低成本</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云平台具备高可用性和可扩展性，能够应对突发的高负载，确保酒店业务的稳定运行。</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高可用性和可扩展性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云平台支持快速部署和弹性伸缩，酒店可以根据业务需求灵活调整资源规模。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云平台提供数据备份、容灾和安全防护措施，保障酒店数据的安全性和完整性。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数据安全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酒店管理系统云平台的优势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当前酒店管理系统云平台市场已经相对成熟，各大酒店集团和酒店管理软件公司纷纷推出自己的云平台解决方案。</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未来，随着云计算技术的不断发展，酒店管理系统云平台将更加智能化、自动化和个性化，为酒店提供更加高效和便捷的管理和服务。</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移动应用和手持设备接入功能将成为酒店管理系统云平台的重要组成部分，方便酒店员工随时随地进行业务操作和管理。</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酒店管理系统云平台的现状与趋势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移动应用和手持设备接入功能需求分析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94" r="129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酒店管理系统云平台的移动应用和手持设备接入功能应满足不同用户群体的需求，包括酒店员工、客人和酒店管理层。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用户群体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酒店员工需要方便快捷地处理客人预定、入住、退房等操作；客人需要随时随地查询房间状态、订单信息、在线支付等；酒店管理层需要实时掌握酒店经营数据，进行决策分析。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用户需求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数据同步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确保移动应用和手持设备上的数据与云平台实时同步，保证数据的准确性和一致性。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高效操作</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提供简洁明了的操作界面，方便用户快速完成各项任务。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采取有效的安全措施，保障用户数据的安全性和隐私性。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功能需求分析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https://d.book118.com/068075012063006024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2024-08-31T14:53:38.849</cp:lastPrinted>
  <dcterms:created xsi:type="dcterms:W3CDTF">2024-08-31T06:53:38Z</dcterms:created>
  <dcterms:modified xsi:type="dcterms:W3CDTF">2024-08-31T06:53:40Z</dcterms:modified>
</cp:coreProperties>
</file>