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6BFB0E5-C3D0-4370-898A-CD52BF3BA0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CF26C7F-2433-4D64-BD78-D249225606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2B3CB3D-44EE-4101-8318-C34580F132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1300525-840E-4CE6-B1F2-09AEFCF5B0B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D6869CB-7369-4065-899E-77AB40521AC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E6C1DE2-1946-4D66-B6A6-711D8D68107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FF04037-5AA3-440F-AB1F-E2CD0D71A55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856DBD6-339C-4EE8-AF68-4230915D378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0FB881A-76BD-48E2-98A9-DE27D635130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FFABE8E-6375-4381-BAD1-4D5B6AD60F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7013FCA-89A3-4A5D-9541-E5FBF080DB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6807504311700604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1004" y="845344"/>
            <a:ext cx="11029991"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000000">
                    <a:alpha val="100000"/>
                  </a:srgbClr>
                </a:solidFill>
                <a:latin typeface="Microsoft Yahei"/>
                <a:ea typeface="Microsoft Yahei"/>
                <a:cs typeface="Microsoft Yahei"/>
              </a:rPr>
              <a:t>预防中小学生防沉迷</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中小学生沉迷网络的原因</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中小学生沉迷网络的危害</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预防中小学生防沉迷的措施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结论与建议</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01</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引言</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6241" r="2624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041" r="3104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110" r="32110"/>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背景介绍</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然而，过度沉迷于这些娱乐方式可能对中小学生的身心健康和学习成绩产生负面影响。</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随着信息技术的快速发展，网络游戏、短视频等娱乐方式逐渐成为中小学生的主要休闲方式。</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4678" b="467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5319" b="531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1099" b="11099"/>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防沉迷的重要性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保护中小学生身心健康</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防止学生因过度沉迷于网络游戏、短视频等娱乐方式而产生心理问题、视力下降等问题，确保他们健康成长。</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提高学习成绩</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防止学生因沉迷于网络游戏、短视频等娱乐方式而影响学习，提高学生的学习成绩和专注力。</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培养良好习惯</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引导学生养成良好的学习和生活习惯，培养他们的自我控制和时间管理能力，为未来的发展奠定基础。</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02</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中小学生沉迷网络的原因</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家长缺乏对孩子的关爱和陪伴，导致孩子通过网络寻找情感寄托。</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家庭教育缺失</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667" r="14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家庭关系紧张</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3792" r="1379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家长榜样作用不足</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9958" r="995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家庭成员之间的关系不和谐，孩子通过网络逃避现实压力。</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家长自身沉迷网络，给孩子树立了不良榜样。</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家庭因素</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校园文化氛围不够浓厚</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学校缺乏丰富的文化活动，学生课余生活单调，易沉迷网络。</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缺乏有效的心理辅导</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学校未能及时发现学生的心理问题，缺乏有效的心理辅导和干预。</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学习压力过大</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学校过于注重考试成绩，导致学生学习压力过大，借助网络放松。</a:t>
            </a:r>
          </a:p>
        </p:txBody>
      </p:sp>
      <p:pic>
        <p:nvPicPr>
          <p:cNvPr id="10" name="Picture 10"/>
          <p:cNvPicPr>
            <a:picLocks noChangeAspect="1"/>
          </p:cNvPicPr>
          <p:nvPr/>
        </p:nvPicPr>
        <p:blipFill>
          <a:blip r:embed="rId2"/>
          <a:srcRect l="9625" r="9625"/>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学校因素</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8208" r="8208"/>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网络监管不力</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网络监管不到位，容易使自制力不强的中小学生沉迷网络。</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社交媒体的影响</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社交媒体的普及使得中小学生容易接触到网络游戏、短视频等易沉迷的内容。</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不良网络文化的侵蚀</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不良网络文化容易诱导中小学生产生不健康的网络行为。</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社会因素</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03</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中小学生沉迷网络的危害</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长时间盯着屏幕会导致视力下降，甚至可能发展为近视。</a:t>
            </a:r>
          </a:p>
        </p:txBody>
      </p:sp>
      <p:pic>
        <p:nvPicPr>
          <p:cNvPr id="5" name="Picture 5"/>
          <p:cNvPicPr>
            <a:picLocks noChangeAspect="1"/>
          </p:cNvPicPr>
          <p:nvPr/>
        </p:nvPicPr>
        <p:blipFill>
          <a:blip r:embed="rId2"/>
          <a:srcRect l="13792" r="1379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3792" r="13792"/>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2500" r="12500"/>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视力下降</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晚上熬夜玩手机，导致睡眠质量下降，影响身体发育。</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睡眠不足</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沉迷网络减少了户外活动和体育锻炼的机会，影响身体健康。</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缺乏运动</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对身体健康的影响</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过度使用社交媒体和网络可能导致焦虑和抑郁情绪。</a:t>
            </a:r>
          </a:p>
        </p:txBody>
      </p:sp>
      <p:pic>
        <p:nvPicPr>
          <p:cNvPr id="6" name="Picture 6"/>
          <p:cNvPicPr>
            <a:picLocks noChangeAspect="1"/>
          </p:cNvPicPr>
          <p:nvPr/>
        </p:nvPicPr>
        <p:blipFill>
          <a:blip r:embed="rId2"/>
          <a:srcRect l="14667" r="14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焦虑和抑郁</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过度沉迷网络可能导致自我评价降低，影响自尊心。</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自尊心受损</a:t>
            </a:r>
          </a:p>
        </p:txBody>
      </p:sp>
      <p:pic>
        <p:nvPicPr>
          <p:cNvPr id="10" name="Picture 10"/>
          <p:cNvPicPr>
            <a:picLocks noChangeAspect="1"/>
          </p:cNvPicPr>
          <p:nvPr/>
        </p:nvPicPr>
        <p:blipFill>
          <a:blip r:embed="rId3"/>
          <a:srcRect l="21875" r="218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9625" r="962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过度使用手机和网络可能导致与家人和朋友的关系疏远。</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人际关系疏远</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对心理健康的影响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https://d.book118.com/068075043117006047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2024-09-29T04:27:43.380</cp:lastPrinted>
  <dcterms:created xsi:type="dcterms:W3CDTF">2024-09-28T20:27:43Z</dcterms:created>
  <dcterms:modified xsi:type="dcterms:W3CDTF">2024-09-28T20:27:45Z</dcterms:modified>
</cp:coreProperties>
</file>