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07308-2179-4B17-B4D5-4D790CDE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D19D6-01FA-47D1-B1AB-D1DE8720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A4E17-A7E6-429A-88C9-EA7BC1FCA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A7536-3229-44A6-A162-3354DF18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454A1-E940-4BD3-A16A-CE49146D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E90FFA-5541-48F5-9DA4-AC12A444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638C3-E5B0-439E-BF30-0ED871DB0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8770D-9FD9-40EE-9D44-FDB8D6119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F87EE-F7C9-4C79-860D-BC82E5C9D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E6033-372B-4A05-AFDD-E4890B454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80ED5-4578-4053-A64E-5936F6417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7510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了解孕妇与乳母的草本营养品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草本营养品种类及功效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草本营养品选用原则与建议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草本营养品与其他补品搭配建议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草本营养品市场现状及发展趋势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总结：关爱孕妇与乳母，科学选择草本营养品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86" b="289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随着胎儿的生长和发育，孕妇对能量的需求逐渐增加。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孕妇需要摄入更多的优质蛋白质，以支持胎儿的生长和发育，以及维持自身的健康。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孕妇对钙、铁、叶酸等矿物质和维生素的需求增加，这些营养素对胎儿的生长和发育至关重要。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乳母对钙、铁、维生素D等营养素的需求增加，这些营养素对乳汁的质量和婴儿的健康至关重要。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哺乳期妇女需要摄入更多的能量，以支持乳汁的生产和分泌。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高蛋白质需求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乳母需要摄入更多的优质蛋白质，以提高乳汁的质量和数量。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草本营养品可以提供孕妇和乳母所需的多种营养素，如维生素、矿物质、蛋白质等，有助于满足其特殊的营养需求。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促进消化和吸收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部分草本营养品具有促进消化和吸收的作用，有助于孕妇和乳母更好地吸收和利用食物中的营养素。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缓解孕期和哺乳期不适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一些草本营养品可以缓解孕期和哺乳期的不适症状，如恶心、呕吐、便秘等，提高孕妇和乳母的生活质量。但需注意，孕妇和乳母在使用草本营养品时应遵循医生的建议和指导。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草本营养品在孕期和哺乳期作用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草本营养品种类及功效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以草本植物为原料，通过提取、浓缩、精制等工艺制成的具有特定营养或保健功能的食品。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天然、安全、有效，适合孕妇和乳母等特殊人群食用。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草本营养品概述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草本营养品特点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草本营养品定义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叶酸类草本营养品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如紫花苜蓿、菠菜等提取的叶酸，有助于胎儿神经管发育。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铁质类草本营养品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如黄芪、当归等提取的铁质，有助于预防孕妇贫血。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钙质类草本营养品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如牛膝、白芍等提取的钙质，有助于孕妇和乳母骨骼健康。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蛋白质类草本营养品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如大豆、麦芽等提取的蛋白质，有助于提供孕妇和乳母所需营养。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常见草本营养品种类介绍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铁质类草本营养品功效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补充孕妇血容量，预防孕期贫血；提高孕妇氧气输送能力，促进胎儿生长发育。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蛋白质类草本营养品功效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提供孕妇和乳母所需营养，维持身体正常生理功能；促进胎儿发育，提高母乳质量。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钙质类草本营养品功效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维持孕妇和乳母骨骼健康，预防骨质疏松；促进胎儿骨骼发育和牙齿生长。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叶酸类草本营养品功效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促进胎儿神经管发育，降低神经管缺陷风险；提高孕妇免疫力，预防孕期感染。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各类草本营养品功效分析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草本营养品选用原则与建议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选择经过权威机构认证、无副作用的草本营养品，确保孕妇和乳母的安全。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根据孕妇和乳母的营养需求，选择具有针对性的草本营养品，如补充铁质、钙质等。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优先选择天然、无添加的草本营养品，避免摄入过多的人工合成成分。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该品牌注重产品研发和品质控制，其草本营养品以天然、纯净、高效著称，深受消费者信赖。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该品牌的草本营养品采用独特的配方和工艺，能够针对性地满足孕妇和乳母的营养需求，同时口感也很好。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这是一家历史悠久的草本营养品品牌，其产品种类丰富，品质优良，价格适中，深受大众喜爱。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推荐品牌及产品特点分析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https://d.book118.com/068075102030006035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2024-09-13T22:02:38.950</cp:lastPrinted>
  <dcterms:created xsi:type="dcterms:W3CDTF">2024-09-13T14:02:38Z</dcterms:created>
  <dcterms:modified xsi:type="dcterms:W3CDTF">2024-09-13T14:02:41Z</dcterms:modified>
</cp:coreProperties>
</file>