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9AB57-9EEF-4071-A2F1-ADB5741E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7C4A4-F520-4FE1-B370-50174325F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4AF00-EF88-42E6-9969-BDB71390C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19B0F-D4E9-4EB7-9888-A4FBEB6D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4DAE3-D854-4F2B-A919-C10C93850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F2FE1-5117-486D-A2F3-D0747C2ED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57F588-9349-4F68-A2AD-96452835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4D8CE-E2E7-493F-9A99-CAFC007E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2EE25-82A7-43C6-B16E-0DB3A202D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4F7F2-5375-408F-881A-25DE0ED06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8F8AF-D264-4657-B96E-102234BD0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75112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黄芪在心理健康保护中的作用和治疗效果观察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心理健康与黄芪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黄芪治疗心理疾病的效果观察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黄芪在心理健康保护中的机制探讨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黄芪与其他药物的联合应用及效果评价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探究黄芪在心理健康保护中的作用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近年来，心理健康问题日益受到关注，寻找有效的保护和治疗手段成为研究热点。黄芪作为一种传统中药材，其在心理健康领域的应用价值逐渐受到重视。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黄芪在心理健康领域的研究现状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目前，关于黄芪在心理健康保护方面的研究已取得一定进展，但仍有待深入。本研究旨在通过观察黄芪的治疗效果，为其在心理健康领域的推广应用提供科学依据。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黄芪的植物学特征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黄芪为豆科植物，多年生草本，根粗壮，长圆柱形，稍带木质，外皮黄褐色，稀被白色柔毛。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黄芪的药用价值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黄芪具有补气固表、利尿托毒、排脓、敛疮生肌等功效。在中医理论中，黄芪被广泛应用于治疗多种疾病，包括心理健康相关的问题。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黄芪的化学成分及药理作用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黄芪含有多种活性成分，如黄酮类化合物、多糖、氨基酸等。这些成分具有抗氧化、抗炎、抗疲劳等多种药理作用，为黄芪在心理健康保护方面的应用提供了理论基础。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心理健康与黄芪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心理健康是指个体在心理、情感和社会行为方面保持正常和积极的状态，具备应对压力、适应环境和实现个人潜能的能力。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心理健康是人类健康的重要组成部分，与身体健康密切相关。良好的心理健康有助于提高个体的生活质量、工作效率和幸福感，同时减少心理问题和精神疾病的发生。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黄芪具有抗应激作用，能够减轻心理压力对机体的负面影响，提高机体的抗压能力。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黄芪可以调节神经系统功能，改善睡眠质量，缓解失眠、多梦等睡眠障碍问题。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黄芪中的活性成分能够增加大脑内神经递质的含量，从而起到抗抑郁的作用，改善情绪低落、缺乏活力等症状。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黄芪可以促进大脑血液循环，改善脑功能，有助于提高注意力、记忆力和学习能力等认知能力。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提高认知能力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t="13999" b="13999"/>
          <a:stretch>
            <a:fillRect/>
          </a:stretch>
        </p:blipFill>
        <p:spPr>
          <a:xfrm>
            <a:off x="706988" y="1587639"/>
            <a:ext cx="3579894" cy="3867315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黄芪对心理健康的促进作用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多项临床研究表明，黄芪对心理健康具有显著的促进作用。例如，一项针对抑郁症患者的双盲随机对照试验发现，服用黄芪提取物的患者在抑郁症状、焦虑和生活质量等方面均有显著改善。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黄芪已被广泛应用于心理健康领域。除了作为单一草药使用外，黄芪还常与其他药物或治疗方法联合使用，如针灸、心理疗法等，以发挥协同作用，提高治疗效果。同时，黄芪也被制成多种剂型，如片剂、胶囊、颗粒等，方便患者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临床研究与应用现状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黄芪治疗心理疾病的效果观察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减轻抑郁症状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黄芪具有抗抑郁作用，能够显著减轻抑郁症患者的情绪低落、缺乏活力、兴趣丧失等症状。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改善认知功能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黄芪能够改善抑郁症患者的认知功能，提高注意力、记忆力和学习能力。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降低复发率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黄芪治疗抑郁症具有较低的复发率，能够长期维持良好的治疗效果。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抑郁症治疗效果观察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黄芪具有抗焦虑作用，能够显著缓解焦虑症患者的紧张、不安、恐惧等症状。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缓解焦虑症状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黄芪能够改善焦虑症患者的睡眠质量，减少失眠、多梦等问题。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黄芪治疗焦虑症能够提高患者的生活质量，改善社交、工作和学习等方面的功能。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焦虑症治疗效果观察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https://d.book118.com/068075112065006032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2024-09-10T00:38:47.858</cp:lastPrinted>
  <dcterms:created xsi:type="dcterms:W3CDTF">2024-09-09T16:38:47Z</dcterms:created>
  <dcterms:modified xsi:type="dcterms:W3CDTF">2024-09-09T16:38:49Z</dcterms:modified>
</cp:coreProperties>
</file>