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2877D-322A-494D-97BA-84FBC9EC6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39434-04B1-4EBD-ADE7-FD53A8D96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72770-2DFD-409A-8527-96CB68601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EECB9-A534-4434-8E6C-5203F4AFD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1E662B-C655-4C8B-A5D0-95A3B067F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03C092-8525-49D1-9530-51EE7505C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5C94DC-78DA-479D-A857-3F3F720E3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5FD888-F20D-4458-9F81-0A59220BC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769AEC-6C37-4BB8-A19C-7CD954C33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A40F6-DDF0-4EC5-BEF9-6CEF1738C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993FF-64C3-4194-BAC5-C46F9AE6F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7511710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当前基层工会建设存在的主要问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基层工会组织架构不完善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工会职能发挥不充分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工会活动开展不丰富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工会经费使用不规范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工会与职工沟通不畅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工会制度建设滞后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基层工会组织架构不完善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工会领导层缺乏明确的职责划分和决策机制，导致工作推进缓慢。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24792" b="247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基层工会与上级工会之间缺乏有效的沟通协调机制，难以形成工作合力。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工会内部监督机制不健全，难以对工会工作进行有效的监督和评估。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缺乏有效的组织领导机制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625" r="12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工会干部队伍整体素质不高，缺乏专业知识和技能。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工会干部选拔任用机制不完善，难以吸引和留住优秀人才。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工会干部培训机制不健全，难以提升干部队伍的综合素质和业务能力。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工会干部队伍建设滞后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工会会员对工会工作的参与度和认同感不高，缺乏积极性。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工会未能充分代表会员利益，难以有效维护会员权益。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工会与会员之间缺乏有效的沟通渠道，难以了解会员需求和意见。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会员参与度低，代表性不足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工会职能发挥不充分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000" r="9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工会作为维护职工权益的重要组织，在实际工作中存在对职工权益保护不足的情况。例如，对于职工的劳动条件、工资待遇、安全保障等方面的诉求，工会未能给予充分关注和支持。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在处理劳动争议和纠纷时，工会往往缺乏独立性和权威性，容易受到企业或管理层的干预和影响，导致职工的合法权益得不到有效保障。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维护职工权益力度不够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工会作为职工参与民主管理的重要渠道，在实际运作中往往存在参与不足、渠道不畅等问题。例如，工会未能充分反映职工的意愿和诉求，导致民主决策过程中职工的声音被忽视。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同时，工会在促进企业民主管理方面的作用也有限，未能有效推动企业内部管理制度的完善和改革。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参与民主管理渠道不畅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工会作为连接企业和职工的桥梁和纽带，在促进企业发展方面应发挥积极作用。然而，在实际工作中，工会往往只关注职工权益的维护，而忽视了对企业发展的支持和推动。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此外，工会在组织职工开展技能培训和素质提升方面的作用也有限，未能有效提高职工的综合素质和竞争力，从而影响了企业的长远发展。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促进企业发展作用有限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工会活动开展不丰富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活动主题缺乏时代感和针对性，与职工实际需求脱节。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活动缺乏趣味性，难以激发职工的参与热情。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0692" r="206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245" r="1624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活动内容以传统的文艺演出、体育比赛为主，缺乏多样性和新鲜感。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活动内容单一，缺乏吸引力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活动形式陈旧，缺乏创新性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活动形式以线下为主，缺乏线上互动和新媒体的运用。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活动组织方式陈旧，缺乏创意和灵活性，难以满足职工多样化的需求。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活动宣传手段单一，缺乏有效的推广和宣传策略。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https://d.book118.com/068075117102006034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2024-09-13T01:43:09.023</cp:lastPrinted>
  <dcterms:created xsi:type="dcterms:W3CDTF">2024-09-12T17:43:09Z</dcterms:created>
  <dcterms:modified xsi:type="dcterms:W3CDTF">2024-09-12T17:43:11Z</dcterms:modified>
</cp:coreProperties>
</file>