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94A78-4B20-4D2A-B3F6-05B87AAC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2771E-12D3-48BA-B5C1-E7B8205F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D2209-EB6A-46E7-9A96-29581373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F261C-C96D-4EDB-A0E3-FBED52BB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AFDF3-2F8F-4589-AD71-988F75AD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4035D-0D86-48D6-8428-049FF933F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F9B33-C6B1-425D-B77C-00B780B5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A1B5E-DC02-4AC3-AFC4-0AB31638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70911-5DEC-4600-85AD-43968D41E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A7069-0EC5-4FAB-B5EB-F27EB8049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58E13-26FD-477C-8E83-321DAE759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76073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准时化物流运作管理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强调供应链各环节之间的紧密合作和信息共享，实现整体优化。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准时化物流（Just-in-Time Logistics）是一种基于精益思想的物流管理方法，旨在通过优化供应链流程，减少浪费，降低成本，并提高客户满意度。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通过消除不必要的等待、运输和库存等浪费，提高物流效率。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能够快速响应市场变化和客户需求，调整物流计划。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最小库存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准时化物流原则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制定精确的物流计划，确保物料和产品按时、按量、按质到达指定地点。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建立快速响应机制，对市场变化和客户需求进行及时调整，确保物流服务的及时性和准确性。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通过精确的需求预测和高效的供应链协同，降低库存水平，减少资金占用和浪费。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不断寻求改进机会，优化物流流程和管理方法，提高物流效率和客户满意度。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传统物流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以批量生产和运输为主，注重规模效应。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253" b="2125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库存水平较高，以应对市场波动和不确定性。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31" b="299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与传统物流对比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以客户需求为导向，注重个性化、定制化服务。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信息传递不及时，各环节协同性较差。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与传统物流对比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与传统物流对比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降低库存水平，通过精确计划和高效协同实现快速响应。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强化信息共享和协同合作，提高整体供应链效率。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准时化物流体系构建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通过对历史销售数据、市场趋势、竞争态势等的综合分析，预测未来市场需求。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根据市场需求预测结果，制定相应的生产计划，明确生产数量、时间等关键要素。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物料需求计划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依据生产计划，制定物料需求计划，确定所需物料的种类、数量、到货时间等。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评估供应商的综合能力，选择合适的供应商并建立长期合作关系，确保物料供应的稳定性。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库存控制与管理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通过合理的库存策略，如实时库存监控、安全库存设定等，降低库存成本，提高库存周转率。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运输与配送管理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优化运输路线和配送方式，提高运输效率，减少运输成本和时间成本。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供应链协同与整合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构建完善的物流信息系统，实现物流信息的实时传递、处理和分析。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运用大数据、人工智能等技术手段，对物流数据进行深度分析和挖掘，为决策提供支持。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引入自动化、智能化技术，如自动化仓储系统、智能配送等，提高物流运作的效率和准确性。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信息技术支持体系建设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准时化物流实施策略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消除浪费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精益生产的核心是消除一切形式的浪费，包括时间、资源、人力和物力等方面的浪费。在物流领域，这可以通过优化运输路线、减少库存、提高装卸效率等方式实现。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精益生产强调持续改进和不断优化，通过收集和分析数据，发现存在的问题并采取相应措施进行改进。在物流中，可以利用先进的信息技术和数据分析工具来提高运输效率、减少错误和延误等。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精益生产鼓励员工积极参与改进过程，发挥他们的创造力和专业知识。在物流领域，员工可以提供宝贵的意见和建议，帮助公司更好地满足客户需求、提高服务质量。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精益生产思想在物流中应用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https://d.book118.com/068076073135006035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2024-09-14T22:15:33.031</cp:lastPrinted>
  <dcterms:created xsi:type="dcterms:W3CDTF">2024-09-14T14:15:33Z</dcterms:created>
  <dcterms:modified xsi:type="dcterms:W3CDTF">2024-09-14T14:15:35Z</dcterms:modified>
</cp:coreProperties>
</file>