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3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FBE71-5FB3-4A32-90CF-03D20FFA6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15877-8D2D-44D3-8218-74138E26A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7E43E-4EBA-462E-A749-D665821DF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1D0E7-EFBF-4D31-BACE-37C4B367A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FF5915-41B4-4304-B7B2-98720909D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EC1F0-954C-4AC6-A559-F415493E5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A98C9E-D35A-4D5C-94E7-1AA4D59CA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9D7B9-FF75-4D33-BAC0-3DCD1CCE6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5C4CE-E104-450E-B522-46B3081F5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6CCE8-5B5D-4780-8D03-00BC6E992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9FA7B-33C8-4BF9-AB2A-2517F6F65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image" Target="../media/image27.png" /><Relationship Id="rId13" Type="http://schemas.openxmlformats.org/officeDocument/2006/relationships/tags" Target="../tags/tag217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image" Target="../media/image21.png" /><Relationship Id="rId7" Type="http://schemas.openxmlformats.org/officeDocument/2006/relationships/tags" Target="../tags/tag213.xml" /><Relationship Id="rId8" Type="http://schemas.openxmlformats.org/officeDocument/2006/relationships/image" Target="../media/image22.png" /><Relationship Id="rId9" Type="http://schemas.openxmlformats.org/officeDocument/2006/relationships/tags" Target="../tags/tag2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image" Target="../media/image21.png" /><Relationship Id="rId7" Type="http://schemas.openxmlformats.org/officeDocument/2006/relationships/tags" Target="../tags/tag220.xml" /><Relationship Id="rId8" Type="http://schemas.openxmlformats.org/officeDocument/2006/relationships/image" Target="../media/image22.png" /><Relationship Id="rId9" Type="http://schemas.openxmlformats.org/officeDocument/2006/relationships/tags" Target="../tags/tag2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image" Target="../media/image27.png" /><Relationship Id="rId13" Type="http://schemas.openxmlformats.org/officeDocument/2006/relationships/tags" Target="../tags/tag23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image" Target="../media/image21.png" /><Relationship Id="rId7" Type="http://schemas.openxmlformats.org/officeDocument/2006/relationships/tags" Target="../tags/tag230.xml" /><Relationship Id="rId8" Type="http://schemas.openxmlformats.org/officeDocument/2006/relationships/image" Target="../media/image22.png" /><Relationship Id="rId9" Type="http://schemas.openxmlformats.org/officeDocument/2006/relationships/tags" Target="../tags/tag2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image" Target="../media/image21.png" /><Relationship Id="rId7" Type="http://schemas.openxmlformats.org/officeDocument/2006/relationships/tags" Target="../tags/tag237.xml" /><Relationship Id="rId8" Type="http://schemas.openxmlformats.org/officeDocument/2006/relationships/image" Target="../media/image22.png" /><Relationship Id="rId9" Type="http://schemas.openxmlformats.org/officeDocument/2006/relationships/tags" Target="../tags/tag2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image" Target="../media/image27.png" /><Relationship Id="rId13" Type="http://schemas.openxmlformats.org/officeDocument/2006/relationships/tags" Target="../tags/tag25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image" Target="../media/image21.png" /><Relationship Id="rId7" Type="http://schemas.openxmlformats.org/officeDocument/2006/relationships/tags" Target="../tags/tag247.xml" /><Relationship Id="rId8" Type="http://schemas.openxmlformats.org/officeDocument/2006/relationships/image" Target="../media/image22.png" /><Relationship Id="rId9" Type="http://schemas.openxmlformats.org/officeDocument/2006/relationships/tags" Target="../tags/tag2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image" Target="../media/image27.png" /><Relationship Id="rId13" Type="http://schemas.openxmlformats.org/officeDocument/2006/relationships/tags" Target="../tags/tag25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image" Target="../media/image21.png" /><Relationship Id="rId7" Type="http://schemas.openxmlformats.org/officeDocument/2006/relationships/tags" Target="../tags/tag254.xml" /><Relationship Id="rId8" Type="http://schemas.openxmlformats.org/officeDocument/2006/relationships/image" Target="../media/image22.png" /><Relationship Id="rId9" Type="http://schemas.openxmlformats.org/officeDocument/2006/relationships/tags" Target="../tags/tag2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image" Target="../media/image21.png" /><Relationship Id="rId7" Type="http://schemas.openxmlformats.org/officeDocument/2006/relationships/tags" Target="../tags/tag261.xml" /><Relationship Id="rId8" Type="http://schemas.openxmlformats.org/officeDocument/2006/relationships/image" Target="../media/image22.png" /><Relationship Id="rId9" Type="http://schemas.openxmlformats.org/officeDocument/2006/relationships/tags" Target="../tags/tag2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image" Target="../media/image27.png" /><Relationship Id="rId13" Type="http://schemas.openxmlformats.org/officeDocument/2006/relationships/tags" Target="../tags/tag275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image" Target="../media/image21.png" /><Relationship Id="rId7" Type="http://schemas.openxmlformats.org/officeDocument/2006/relationships/tags" Target="../tags/tag271.xml" /><Relationship Id="rId8" Type="http://schemas.openxmlformats.org/officeDocument/2006/relationships/image" Target="../media/image22.png" /><Relationship Id="rId9" Type="http://schemas.openxmlformats.org/officeDocument/2006/relationships/tags" Target="../tags/tag2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84.xml" /><Relationship Id="rId17" Type="http://schemas.openxmlformats.org/officeDocument/2006/relationships/tags" Target="../tags/tag285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image" Target="../media/image21.png" /><Relationship Id="rId7" Type="http://schemas.openxmlformats.org/officeDocument/2006/relationships/tags" Target="../tags/tag278.xml" /><Relationship Id="rId8" Type="http://schemas.openxmlformats.org/officeDocument/2006/relationships/image" Target="../media/image22.png" /><Relationship Id="rId9" Type="http://schemas.openxmlformats.org/officeDocument/2006/relationships/tags" Target="../tags/tag2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image" Target="../media/image27.png" /><Relationship Id="rId13" Type="http://schemas.openxmlformats.org/officeDocument/2006/relationships/tags" Target="../tags/tag29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image" Target="../media/image21.png" /><Relationship Id="rId7" Type="http://schemas.openxmlformats.org/officeDocument/2006/relationships/tags" Target="../tags/tag288.xml" /><Relationship Id="rId8" Type="http://schemas.openxmlformats.org/officeDocument/2006/relationships/image" Target="../media/image22.png" /><Relationship Id="rId9" Type="http://schemas.openxmlformats.org/officeDocument/2006/relationships/tags" Target="../tags/tag2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image" Target="../media/image27.png" /><Relationship Id="rId13" Type="http://schemas.openxmlformats.org/officeDocument/2006/relationships/tags" Target="../tags/tag299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image" Target="../media/image21.png" /><Relationship Id="rId7" Type="http://schemas.openxmlformats.org/officeDocument/2006/relationships/tags" Target="../tags/tag295.xml" /><Relationship Id="rId8" Type="http://schemas.openxmlformats.org/officeDocument/2006/relationships/image" Target="../media/image22.png" /><Relationship Id="rId9" Type="http://schemas.openxmlformats.org/officeDocument/2006/relationships/tags" Target="../tags/tag2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08.xml" /><Relationship Id="rId17" Type="http://schemas.openxmlformats.org/officeDocument/2006/relationships/tags" Target="../tags/tag309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image" Target="../media/image21.png" /><Relationship Id="rId7" Type="http://schemas.openxmlformats.org/officeDocument/2006/relationships/tags" Target="../tags/tag302.xml" /><Relationship Id="rId8" Type="http://schemas.openxmlformats.org/officeDocument/2006/relationships/image" Target="../media/image22.png" /><Relationship Id="rId9" Type="http://schemas.openxmlformats.org/officeDocument/2006/relationships/tags" Target="../tags/tag30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image" Target="../media/image27.png" /><Relationship Id="rId13" Type="http://schemas.openxmlformats.org/officeDocument/2006/relationships/tags" Target="../tags/tag316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image" Target="../media/image21.png" /><Relationship Id="rId7" Type="http://schemas.openxmlformats.org/officeDocument/2006/relationships/tags" Target="../tags/tag312.xml" /><Relationship Id="rId8" Type="http://schemas.openxmlformats.org/officeDocument/2006/relationships/image" Target="../media/image22.png" /><Relationship Id="rId9" Type="http://schemas.openxmlformats.org/officeDocument/2006/relationships/tags" Target="../tags/tag3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25.xml" /><Relationship Id="rId17" Type="http://schemas.openxmlformats.org/officeDocument/2006/relationships/tags" Target="../tags/tag326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image" Target="../media/image21.png" /><Relationship Id="rId7" Type="http://schemas.openxmlformats.org/officeDocument/2006/relationships/tags" Target="../tags/tag319.xml" /><Relationship Id="rId8" Type="http://schemas.openxmlformats.org/officeDocument/2006/relationships/image" Target="../media/image22.png" /><Relationship Id="rId9" Type="http://schemas.openxmlformats.org/officeDocument/2006/relationships/tags" Target="../tags/tag3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27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00000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仿生机器人的研究进展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仿生机器人的研究背景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仿生机器人的研究方法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仿生机器人的研究现状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仿生机器人的研究成果与不足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未来研究方向和前景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07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不断发展，仿生机器人已经成为当今研究的热点领域之一。仿生机器人是指模仿生物体（包括人类）的形态、运动和行为特征，以及适应环境能力的机器人。这类机器人的研究不仅有助于推进机器人技术的发展，还有望在医疗、助老、农业等领域发挥重要作用。本次演示将介绍仿生机器人的研究背景、现状、方法及成果与不足，并展望未来的研究方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仿生机器人的研究背景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仿生机器人的研究背景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仿生机器人研究起源于20世纪末，目的是通过模仿生物体的形态和行为，提高机器人的适应能力和运动效率。随着材料科学、机械设计、电子控制等技术的进步，仿生机器人的研究取得了长足的进展。目前，仿生机器人已广泛应用于医疗、助老、农业、救援等领域，成为服务型机器人发展的重要方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仿生机器人的研究现状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仿生机器人的研究现状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仿生机器人的研究主要包括生物学原理、机械设计、电子控制、传感器技术等方面的内容。目前，国内外的研究成果不断涌现，如中国科学院深圳先进技术研究院研制的“四足机器人”，可以模仿生物体的运动模式，实现高效的行走和奔跑；日本本田公司的ASIMO机器人则可以模仿人类的动作和表情，进行互动和表演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仿生机器人的研究现状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然而，仿生机器人的研究仍面临许多挑战，如提高适应性、降低成本、优化性能等方面的问题。因此，研究团队需要不断优化设计方案、改进制作工艺和提升技术水平，以取得更好的研究成果。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仿生机器人的研究方法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仿生机器人的研究方法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仿生机器人的研究方法主要包括文献调研、实验设计、数据收集和分析等。首先，需要对生物体的形态、运动和行为特征进行详细的观察和研究，以获取仿生机器人的设计灵感；其次，利用机械设计、电子控制、传感器技术等手段，对仿生机器人进行建模、仿真和优化；最后，通过实验验证仿生机器人的性能和适应性，并进行数据分析和总结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仿生机器人的研究成果与不足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仿生机器人的研究成果与不足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经过多年的研究和发展，仿生机器人在医疗、助老、农业等领域取得了一系列的成果。例如，在医疗领域，仿生机器人可以帮助医生进行远程手术操作，也可以辅助康复期的患者进行运动训练；在助老领域，仿生机器人可以陪伴老年人进行交流、散步和简单家务等工作；在农业领域，仿生机器人可以进行自动化种植、管理和收割等作业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仿生机器人的研究成果与不足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仿生机器人的研究仍存在一些不足。首先，目前的仿生机器人仍难以完全模仿生物体的所有特征和行为，特别是在智能、感知和自适应能力方面存在较大差距；其次，仿生机器人的制造成本较高，限制了其广泛应用和推广；最后，仿生机器人的性能优化还需要进一步加强，以提高其稳定性和耐用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未来研究方向和前景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未来研究方向和前景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不断发展，仿生机器人的研究方向和前景也不断拓展。未来，仿生机器人将更多地融入人工智能、物联网、5G等技术，实现更高程度的自主化和智能化。同时，仿生机器人还将应用于更多领域，如航空航天、深海探测等，拓展其应用范围和前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仿生机器人的研究进展取得了长足的进步，成为当今机器人技术的重要方向之一。然而，仍需要继续加强研究力度，克服现有研究的不足，并积极探索新的研究方向和前景。相信在未来的研究中，仿生机器人将会取得更加重要的地位和作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https://d.book118.com/068100000123006030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仿生机器人的研究进展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2024-09-07T10:27:32.615</cp:lastPrinted>
  <dcterms:created xsi:type="dcterms:W3CDTF">2024-09-07T02:27:32Z</dcterms:created>
  <dcterms:modified xsi:type="dcterms:W3CDTF">2024-09-07T02:27:39Z</dcterms:modified>
</cp:coreProperties>
</file>