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9BE5F-9E05-4790-A89A-F03A92F83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C24E4-4A9D-4820-B57C-8A12612C8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3E94F-051B-4FFD-A9AF-B0303248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6E5B4-F967-421B-B1E8-FF775176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54464-7BE2-4623-8EC3-62EAF24BE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B969A-D907-4BA1-A713-9623B0A1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3D431-E164-4EE8-91AF-E31B38890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CA014-EA53-4072-97E0-8F49BAFF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7FAC7-AF34-4F8C-8795-1B1FF571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86E43-360F-4B59-941A-83E5CA48A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D4BA5-70E7-4811-9166-E53D34566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0007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材料检测员职业生涯规划书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24956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材料检测行业分析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实现职业生涯目标的策略与方法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职业生涯风险评估与应对措施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材料检测员岗位的胜任力模型与能力提升计划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对化学分析有着浓厚的兴趣，喜欢探索和理解物质的微观世界。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擅长在实验室进行各种材料检测实验，以及实验数据的分析和解释。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善于发现问题和解决问题，对于材料检测中的各种异常情况能够迅速做出判断和处理。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个人兴趣与特长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具备扎实的材料科学基础知识，了解材料的结构、性能和制备工艺。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材料科学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熟练掌握各种材料检测仪器的操作和维护，如光谱仪、电镜等。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掌握各种化学分析方法，如滴定、光谱、色谱等，能够根据需要选择合适的分析方法。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专业技能与知识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149" b="121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性格特点与价值观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细心认真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对待工作细心认真，能够保证实验结果的准确性和可靠性。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善于与同事合作，共同完成复杂的任务。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认为持续学习和提高自己的专业技能是职业生涯成功的关键。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材料检测行业分析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行业现状与发展趋势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近年来，材料检测行业规模持续扩大，涉及领域包括建筑、化工、食品、医药等行业。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随着科技进步和产业升级，材料检测行业将朝着高精度、高效率、高可靠性方向发展。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材料检测员→材料检测师→高级材料检测师→资深材料检测专家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根据个人能力和业绩表现，结合公司晋升制度进行晋升。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职业发展路径与晋升机制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晋升机制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3" r="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材料检测员的平均薪资在5000-8000元/月之间，随着经验和技能提升，薪资将逐渐提高。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多数公司为员工提供五险一金、带薪年假、节日福利等福利。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福利制度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行业薪酬水平与福利制度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职业生涯目标与计划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在接下来的1-2年内，通过实践和培训，掌握材料检测的基础技能，包括各种检测设备的操作、数据处理和分析等。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掌握基础技能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在短期内，通过学习和实践，取得相应的职业资格证书，为后续的职业发展打下基础。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获得职业资格证书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积极参与公司或实验室的项目实践，提高自己的实践能力和经验。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参与项目实践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担任团队负责人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在中期内，通过自己的努力和表现，晋升为团队负责人，负责团队的管理和协调工作。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掌握高级技能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在3-5年内，通过不断的学习和实践，掌握材料检测的高级技能，如材料成分分析、材料性能评估等。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获得行业认可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中期内，通过参与行业会议、发表论文等方式，提高自己在行业内的知名度和影响力。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208" b="8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在长期内，通过不断的学习和实践，成为材料检测领域的专家，为行业的发展做出贡献。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成为行业专家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在长期内，积累足够的经验和资金，开设自己的工作室，提供专业的材料检测服务。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开设自己的工作室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长期内，通过参与国家级项目或获得国家级奖励，提高自己的学术地位和影响力。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获得国家级奖励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实现职业生涯目标的策略与方法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https://d.book118.com/068100007123006030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2024-09-07T10:27:34.660</cp:lastPrinted>
  <dcterms:created xsi:type="dcterms:W3CDTF">2024-09-07T02:27:34Z</dcterms:created>
  <dcterms:modified xsi:type="dcterms:W3CDTF">2024-09-07T02:27:36Z</dcterms:modified>
</cp:coreProperties>
</file>