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131EC-FC41-48BC-8D7C-325C83229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B9D5B-E308-4C40-B41E-1C83B7BA1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7CEFE-EC04-4232-8BDC-6A49B4E20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CA4B7-97F4-4734-B19D-8F3BB0738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EED57A-DDC8-443A-861B-16478FF30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A83E6-C955-4545-B549-76FBEA3E4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67F79-8D62-4002-B779-73BDE1978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5DC8F-FD32-4C7D-8B7C-DC08F54A7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021E53-B63B-4E06-9357-5DA3F35D7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2C3FB-A0C1-40CA-A851-6F7DBF1AB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12C01-A1BF-4BCF-AC4F-F434B3033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0100704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电磁感应实验观察电磁力的产生和变化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观察电磁力的产生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观察电磁力的变化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实验结论与拓展应用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750" b="157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观察电磁感应现象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通过实验观察电磁感应现象，了解电磁感应的基本过程。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探究电磁力的产生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通过实验探究电磁力的产生条件，分析电磁力的大小和方向。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验证法拉第电磁感应定律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通过实验验证法拉第电磁感应定律，加深对电磁感应定律的理解。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感应电流的产生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如果闭合电路的一部分导体在磁场中做切割磁感线运动，导体中就会产生感应电流。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洛伦兹力与安培力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运动电荷在磁场中受到洛伦兹力的作用，而载流导体在磁场中受到安培力的作用。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磁通量变化产生感应电动势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当穿过闭合电路的磁通量发生变化时，会在电路中产生感应电动势。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583" r="9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电磁感应原理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感应电动势与磁通量变化率成正比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感应电动势的大小与穿过闭合电路的磁通量的变化率成正比。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法拉第电磁感应定律的数学表达式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e=-n(dΦ)/(dt)。式中e为感应电动势，n为线圈匝数，Φ为磁通量，t为时间。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法拉第电磁感应定律的物理意义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揭示了电磁感应现象的本质，即磁通量的变化是产生感应电动势的根本原因。同时，该定律也定量地描述了感应电动势与磁通量变化率之间的关系。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法拉第电磁感应定律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实验器材与步骤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提供实验所需的电能，通常使用直流电源。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所需器材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用于产生磁场，通常由导线绕成。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产生恒定的磁场，用于与线圈相互作用。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测量线圈中的电流。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电流表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测量电源提供的电压。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电压表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用于支撑和固定线圈和磁铁，防止电流直接流过。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绝缘材料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940" r="494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搭建实验装置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1. 将线圈固定在绝缘材料上，以防止直接接触到电源或其他导体。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2. 将磁铁放置在线圈附近，注意磁铁的极性方向。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3. 连接电源、电流表、电压表和线圈，形成一个闭合回路。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4. 确保所有连接处接触良好，避免产生额外的电阻或电流泄漏。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32" r="1743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70" r="957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打开电源，调节电压至适当值，观察电流表和电压表的读数。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改变磁铁与线圈的相对位置，观察电流表和电压表的变化。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改变磁铁的极性方向，再次观察电流表和电压表的变化。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操作步骤与注意事项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在实验过程中，注意记录观察到的现象和数据。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实验结束后，关闭电源，拆除实验装置。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6. 对实验数据进行整理和分析，得出结论。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在实验过程中，要保持安静，避免产生干扰磁场。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电源电压不宜过高，以免产生危险。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71" r="306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操作步骤与注意事项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在实验结束后，要及时清理实验现场，将实验器材归位。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在改变磁铁与线圈的相对位置时，要小心操作，避免损坏实验器材。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观察电磁力的产生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通电导线在磁场中受力情况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通电导线在磁场中受到力的作用，力的方向垂直于磁场和电流方向所构成的平面。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当导线方向与磁场方向垂直时，所受的电磁力最大；当导线方向与磁场方向平行时，所受的电磁力为零。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https://d.book118.com/068101007046006025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2024-09-01T22:46:07.986</cp:lastPrinted>
  <dcterms:created xsi:type="dcterms:W3CDTF">2024-09-01T14:46:08Z</dcterms:created>
  <dcterms:modified xsi:type="dcterms:W3CDTF">2024-09-01T14:46:10Z</dcterms:modified>
</cp:coreProperties>
</file>