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89AA1-3701-4E61-97AB-FE89666AF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839C8-11D4-46B1-9AE9-CCE8C2DB7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AC5AC-00DF-4F02-91FD-531BA8B13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4574B-EAFE-4B74-8C7D-007B20959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A8B933-6378-40C8-B1FA-B324EE810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18AF91-6960-477F-8764-2D8B930F3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ED22D-278F-4B3F-8E61-ED2F7095F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A5B5F-D7C0-4231-8AE9-23E2FAE18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66EF8-FCF1-48AC-923F-3D87A7DD0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2D219-6D29-4598-B90C-9593A4F72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DF2E9-3740-4147-9D7B-1B9507EB8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02031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医院用火用电管理制度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医院用火管理制度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医院用电管理制度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监督与检查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85" r="274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随着医疗技术的不断发展，医院电气设备日益增多，用电负荷加大，对用电安全提出了更高的要求。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医院作为公共场所，人员密集，且存在大量易燃易爆物品，如药品、氧气等，因此用火用电安全至关重要。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保障患者和医务人员的生命财产安全，维护医院正常运营秩序。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提高医院安全管理水平，降低火灾事故发生率，确保医疗工作的顺利进行。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医院用火管理制度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用火管理规定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9" name="AutoShape 29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明确用火作业的审批权限和程序，确保用火作业在可控的范围内进行。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7" name="AutoShape 37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禁止在具有火灾、爆炸危险的场所使用明火，如需用火，必须采取可靠的防护措施。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5" name="AutoShape 4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用火作业前，应检查用火设备、工具是否完好，是否处于良好状态。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5" name="AutoShape 55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TextBox 56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用火作业时，应有专人监护，并配备必要的消防器材和设施。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定期对医院的火源进行安全检查，确保火源安全可靠。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对医院的火源进行分类管理，对不同类别的火源采取不同的管控措施。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对医院的火源进行定期维护和保养，确保火源的正常使用和安全。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火源管控措施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https://d.book118.com/068102031114006046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2024-09-27T17:57:36.452</cp:lastPrinted>
  <dcterms:created xsi:type="dcterms:W3CDTF">2024-09-27T09:57:36Z</dcterms:created>
  <dcterms:modified xsi:type="dcterms:W3CDTF">2024-09-27T09:57:38Z</dcterms:modified>
</cp:coreProperties>
</file>