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971D8-FD1D-4019-86F9-20F4A7C49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F6F09-CE18-48A0-A799-D93FC817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F25DB-3D5C-4F97-982E-9BA456B73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0191B-16F9-4AE6-89BD-3D64820F5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D8D25-E944-47F1-9C59-3B9DB87F9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099DAB-8B0C-4BD1-B50A-55E8F5D2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819D2-692D-45CA-B7D1-59B5F342C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E3C20-C210-40C2-B699-E1EC2AD5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E16AB-3854-4EE6-BB06-5F3F9DD96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2455-CC22-4DAD-ABD4-F9BA21BA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60097-3C08-4830-81A7-4FC0668A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2037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唇破溃的护理PPT\n## 1.口唇破溃的原因及分类\n### 1.1口唇破溃的常见原因\n### 1.2口唇破溃的严重程度分类\n### 1.3口唇破溃的发病人群特点\n## 2.口唇破溃的临床表现及诊断\n### 2.1口唇破溃的临床症状\n### 2.2口唇破溃的诊断方法\n### 2.3口唇破溃的鉴别诊断\n## 3.口唇破溃的护理原则与方法\n### 3.1口唇破溃的一般护理原则\n### 3.2口唇破溃的局部护理方法\n### 3.3口唇破溃的整体护理措施\n## 4.口唇破溃的预防与保健\n### 4.1口唇破溃的预防措施\n### 4.2口唇破溃的保健方法\n### 4.3口唇破溃的自我管理\n## 5.口唇破溃的治疗方法\n### 5.1口唇破溃的药物治疗\n### 5.2口唇破溃的物理治疗\n### 5.3口唇破溃的中医治疗\n## 6.口唇破溃的护理案例分析\n### 6.1不同类型口唇破溃的护理案例分析\n### 6.2口唇破溃护理过程中的常见问题及解决方法\n### 6.3口唇破溃护理案例的启示与借鉴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口唇破溃的护理PPT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口唇破溃的原因及分类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低湿度环境导致皮肤水分蒸发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口唇皮肤干燥、脱屑</a:t>
                </a:r>
                <a:endParaRPr/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干燥气候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舔唇习惯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唾液中的酶引起嘴唇过敏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嘴唇水分蒸发加快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咬伤、摩擦或拉扯导致皮肤破损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口腔内器械操作不当</a:t>
                </a:r>
                <a:endParaRPr/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机械性损伤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细菌、病毒或真菌感染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口腔内其他疾病影响</a:t>
                </a:r>
                <a:endParaRPr/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食物、药物或其他物质过敏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嘴唇红肿、瘙痒、破溃</a:t>
                </a:r>
                <a:endParaRPr/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过敏反应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口唇破溃的常见原因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轻度破溃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破损范围较小，愈合较快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无明显疼痛和感染症状</a:t>
                </a:r>
                <a:endParaRPr/>
              </a:p>
            </p:txBody>
          </p:sp>
          <p:sp>
            <p:nvSpPr>
              <p:cNvPr id="25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中度破溃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破损范围较大，愈合较慢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伴有轻度疼痛和感染症状</a:t>
                </a:r>
                <a:endParaRPr/>
              </a:p>
            </p:txBody>
          </p:sp>
          <p:sp>
            <p:nvSpPr>
              <p:cNvPr id="25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重度破溃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破损范围广泛，愈合困难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伴有严重疼痛和感染症状</a:t>
                </a:r>
                <a:endParaRPr/>
              </a:p>
            </p:txBody>
          </p:sp>
          <p:sp>
            <p:nvSpPr>
              <p:cNvPr id="25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口唇破溃的严重程度分类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63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好奇心强，易咬伤嘴唇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嘴唇皮肤较薄，易受损</a:t>
                </a:r>
                <a:endParaRPr/>
              </a:p>
            </p:txBody>
          </p:sp>
          <p:pic>
            <p:nvPicPr>
              <p:cNvPr id="267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老年人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嘴唇皮肤干燥、脆弱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免疫力下降，易感染</a:t>
                </a:r>
                <a:endParaRPr/>
              </a:p>
            </p:txBody>
          </p:sp>
          <p:pic>
            <p:nvPicPr>
              <p:cNvPr id="272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血糖高导致皮肤感染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愈合能力差，易反复破溃</a:t>
                </a:r>
                <a:endParaRPr/>
              </a:p>
            </p:txBody>
          </p:sp>
          <p:pic>
            <p:nvPicPr>
              <p:cNvPr id="277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口腔疾病患者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口腔内疾病影响嘴唇健康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治疗过程中易损伤嘴唇</a:t>
                </a:r>
                <a:endParaRPr/>
              </a:p>
            </p:txBody>
          </p:sp>
          <p:pic>
            <p:nvPicPr>
              <p:cNvPr id="282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口唇破溃的发病人群特点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口唇破溃的临床表现及诊断</a:t>
            </a:r>
            <a:endParaRPr/>
          </a:p>
        </p:txBody>
      </p:sp>
      <p:sp>
        <p:nvSpPr>
          <p:cNvPr id="28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8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嘴唇破损处疼痛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触碰或咀嚼时疼痛加剧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嘴唇红肿、肿胀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严重时伴有脓性分泌物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破溃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嘴唇皮肤破损、出血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破损处愈合缓慢或反复破溃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瘙痒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嘴唇皮肤瘙痒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严重时影响日常生活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观察嘴唇破损情况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检查有无感染症状</a:t>
                </a:r>
                <a:endParaRPr/>
              </a:p>
            </p:txBody>
          </p:sp>
          <p:sp>
            <p:nvSpPr>
              <p:cNvPr id="3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</p:txBody>
          </p:sp>
        </p:grpSp>
        <p:grpSp>
          <p:nvGrpSpPr>
            <p:cNvPr id="3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血液检查了解免疫力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细菌、病毒或真菌培养</a:t>
                </a:r>
                <a:endParaRPr/>
              </a:p>
            </p:txBody>
          </p:sp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</p:grpSp>
        <p:grpSp>
          <p:nvGrpSpPr>
            <p:cNvPr id="3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无需特殊检查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必要时进行X光或CT检查</a:t>
                </a:r>
                <a:endParaRPr/>
              </a:p>
            </p:txBody>
          </p:sp>
          <p:sp>
            <p:nvSpPr>
              <p:cNvPr id="3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</p:grpSp>
      </p:grpSp>
      <p:pic>
        <p:nvPicPr>
          <p:cNvPr id="3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唇炎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嘴唇红肿、疼痛、瘙痒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无明显破损和感染症状</a:t>
                </a:r>
                <a:endParaRPr/>
              </a:p>
            </p:txBody>
          </p:sp>
          <p:sp>
            <p:nvSpPr>
              <p:cNvPr id="3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口腔溃疡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口腔内黏膜破损、疼痛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与口唇破溃鉴别</a:t>
                </a:r>
                <a:endParaRPr/>
              </a:p>
            </p:txBody>
          </p:sp>
          <p:sp>
            <p:nvSpPr>
              <p:cNvPr id="3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疱疹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嘴唇出现疱疹、疼痛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与口唇破溃鉴别</a:t>
                </a:r>
                <a:endParaRPr/>
              </a:p>
            </p:txBody>
          </p:sp>
          <p:sp>
            <p:nvSpPr>
              <p:cNvPr id="3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口唇破溃的护理原则与方法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保持局部清洁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清洁嘴唇，避免感染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动作轻柔，避免加重损伤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促进伤口愈合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使用促进愈合的药物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保持伤口湿润，避免干燥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注意观察感染症状，及时处理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口唇破溃的一般护理原则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使用温水轻轻擦拭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避免使用刺激性强的牙膏或漱口水</a:t>
                </a:r>
                <a:endParaRPr/>
              </a:p>
            </p:txBody>
          </p:sp>
          <p:sp>
            <p:nvSpPr>
              <p:cNvPr id="3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清洁嘴唇</a:t>
                </a:r>
                <a:endParaRPr/>
              </a:p>
            </p:txBody>
          </p:sp>
        </p:grpSp>
        <p:grpSp>
          <p:nvGrpSpPr>
            <p:cNvPr id="3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使用药物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遵医嘱使用抗生素、消炎药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使用促进伤口愈合的药物</a:t>
                </a:r>
                <a:endParaRPr/>
              </a:p>
            </p:txBody>
          </p:sp>
        </p:grpSp>
        <p:grpSp>
          <p:nvGrpSpPr>
            <p:cNvPr id="4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保持湿润</a:t>
                </a:r>
                <a:endParaRPr/>
              </a:p>
            </p:txBody>
          </p:sp>
          <p:sp>
            <p:nvSpPr>
              <p:cNvPr id="4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使用润唇膏或人工唾液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避免暴露在干燥环境中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口唇破溃的局部护理方法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多吃富含维生素、矿物质的食物</a:t>
                </a:r>
                <a:endParaRPr/>
              </a:p>
            </p:txBody>
          </p:sp>
          <p:sp>
            <p:nvSpPr>
              <p:cNvPr id="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</p:grpSp>
        <p:grpSp>
          <p:nvGrpSpPr>
            <p:cNvPr id="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保持充足的休息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适当进行运动，增强免疫力</a:t>
                </a:r>
                <a:endParaRPr/>
              </a:p>
            </p:txBody>
          </p:sp>
          <p:sp>
            <p:nvSpPr>
              <p:cNvPr id="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休息与运动</a:t>
                </a:r>
                <a:endParaRPr/>
              </a:p>
            </p:txBody>
          </p:sp>
          <p:sp>
            <p:nvSpPr>
              <p:cNvPr id="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避免焦虑、紧张情绪</a:t>
                </a:r>
                <a:endParaRPr/>
              </a:p>
            </p:txBody>
          </p:sp>
          <p:sp>
            <p:nvSpPr>
              <p:cNvPr id="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口唇破溃的整体护理措施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https://d.book118.com/068102037042006037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口唇破溃的护理PPT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2024-09-17T01:02:17.437</cp:lastPrinted>
  <dcterms:created xsi:type="dcterms:W3CDTF">2024-09-16T17:02:17Z</dcterms:created>
  <dcterms:modified xsi:type="dcterms:W3CDTF">2024-09-16T17:02:19Z</dcterms:modified>
</cp:coreProperties>
</file>