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4270B-A4EF-4E68-AC71-5C627CB01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AC587-D462-4B4D-AA5A-F8808D201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85626-6A51-4C67-8AA0-E99212F1D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AD39B-DD7E-46ED-9572-345719474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07280-D26A-4CC8-86F1-B048DCF22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82F34-48F3-4185-8DFD-A9877D1E8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3D842-5E95-473F-8EF0-F6D0B39CD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2E637-4FF9-4DC4-B0B1-46B9AB83E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39F3C-9044-4039-8DC7-E4F83A15E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D0458-B3F2-4F04-8A98-191BD52A2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0512C-571D-4276-ADBA-1C3BCB921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02037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班主任的角色形象及实现途径课件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班主任的角色定位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班主任的核心职责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班主任的素质要求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班主任的自我提升途径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优秀班主任案例分享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班主任的角色定位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制定教学计划和目标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根据学校的教育方针和学生需求，制定适合的教学计划和目标，确保学生能够获得全面的知识和技能。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组织教学活动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合理安排教学时间，组织各种教学活动，如课堂讲解、小组讨论、实验操作等，以提高学生的学习兴趣和参与度。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评估学生学习成果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定期进行考试、作业、课堂表现等评估，了解学生的学习进度和困难，及时调整教学策略。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制定班级规章制度，监督学生的行为规范，维护班级秩序，营造良好的学习环境。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班级纪律维护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学生事务处理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负责处理学生的日常事务，如请假、考勤、学籍管理等，确保学生能够顺利完成学业。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定期与家长进行沟通，反馈学生的学习情况和生活状态，共同促进学生的成长和发展。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引导学生了解自己的兴趣和优势，提供职业规划和就业指导，帮助学生实现个人目标。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根据学生的学习特点和需求，提供有效的学习方法和技巧，帮助学生提高学习效率。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关注学生的心理健康状况，提供心理咨询和支持，帮助学生解决心理问题，培养积极的心态和情感。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班主任的核心职责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根据学校教学大纲和学生实际情况，制定合理的学习计划，帮助学生掌握学科知识。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运用多种教学方法，激发学生对学科的兴趣，提高学习积极性和主动性。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针对学生学习中的疑难问题进行耐心细致的辅导和答疑，帮助学生解决学习困难。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辅导与答疑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监督与引导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监督学生的行为表现，及时发现和纠正不良行为，引导学生形成良好的行为习惯。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制定班级规则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制定明确的班级规则，确保学生遵守校规校纪，维护班级良好的学习和生活秩序。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建立班级文化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营造积极向上的班级文化氛围，增强班级凝聚力和向心力，促进班级和谐发展。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58" r="16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维护班级秩序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与家长建立有效的联系机制，及时沟通学生在校表现和学习情况，共同关注学生成长。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建立联系机制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耐心解答家长对学生教育的疑问，提供专业意见和建议，帮助家长更好地参与学生教育。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解答家长疑问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积极促进家校合作，共同参与学生教育过程，形成教育合力，提高教育效果。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促进家校合作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班主任的素质要求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https://d.book118.com/068102037055006044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2024-09-24T12:35:35.808</cp:lastPrinted>
  <dcterms:created xsi:type="dcterms:W3CDTF">2024-09-24T04:35:35Z</dcterms:created>
  <dcterms:modified xsi:type="dcterms:W3CDTF">2024-09-24T04:35:37Z</dcterms:modified>
</cp:coreProperties>
</file>