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DD47692-5CF1-48A4-BD67-AA2888B444A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D55B6-8476-4F2C-8A38-649A188F2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68B48-527D-4074-B483-094E5E18A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48340-84E6-4543-98A8-C86A978F4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7C0CDF-4CD6-4867-B200-5FFA67E66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6C1B07-3AFF-4303-8CEC-083C0644A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3A3C11-BF0A-4975-AEF5-51388CAD5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3401B4-5FB9-45EA-93BB-61829D0F0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D0ED0C-6602-4055-8B43-D81927EED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DBF7A-2F08-4A51-A9EC-D68E3F5B7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CB0E3-CB96-4AF6-B9C3-F8FC15BDA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F2EA2-CFC7-4269-ABA8-D149012FE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21068B4-05DA-4D33-87ED-A5738176DA4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148E51A-0FCF-4569-87EB-34BD0EDEEB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0207503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建筑设计中的创意灵感与审美追求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创意灵感的来源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审美追求的体现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当代建筑设计趋势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未来建筑设计的展望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建筑设计的定义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建筑设计是指为满足人类生活、工作、学习等活动需要，创造出符合功能需求、审美要求和符合环境的建筑物的过程。在设计中，要考虑到结构、功能和美学的完美结合。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建筑设计的历史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启蒙建筑设计的时代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古代希腊罗马时期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建筑艺术的复兴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文艺复兴时期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技术与设计的革新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工业革命时期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高科技与创新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现代建筑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影响人们的生活方式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生活质量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体现社会文化与精神追求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文化表达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为城市增添独特风景线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城市景观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方案深化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功能布局设计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建筑风格确定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施工图设计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结构细化设计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施工工艺确认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施工阶段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工地管理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质量监控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建筑设计的流程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概念设计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创意灵感的产生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初步方案设计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是一门综合性强、专业性强的学科，需要设计师具备创意思维、审美观念和技术能力。通过对建筑设计的历史、重要性和流程的了解，可以更好地掌握建筑设计的本质和要点，创造出符合人们需求和审美追求的建筑作品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创意灵感的来源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历史建筑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古代建筑、文化遗产、艺术作品等都可以给建筑设计师带来灵感。通过研究历史建筑的建造工艺、设计理念以及文化内涵，设计师可以从中获得启发，将传统元素进行重新诠释，创造出具有现代气息的建筑作品。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自然环境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大自然的风景、动植物的形态、气候变化等都可以激发建筑设计师的创意。自然界中的各种奇妙景象和生物形态常常激发设计师的灵感，例如借鉴树木的纹理和形状设计出独特的建筑外观，或是通过自然光线和通风系统优化建筑的环境效益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科技创新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利用可再生能源、节能材料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可持续发展设计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人工智能控制、智能家居系统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智能建筑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建筑模拟设计、空间体验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虚拟现实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日常生活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城市化进程、生活节奏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人们的生活方式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艺术展览、社区活动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社会活动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传统节日、民俗习惯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文化习俗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自然环境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生态平衡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自然奇观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科技创新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绿色建筑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数字化设计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日常生活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多元文化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社会变迁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灵感碰撞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历史建筑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传统工艺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文化传承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创意灵感的综合运用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设计师在创作过程中，往往会将来自不同领域的灵感进行融合，创造出独具特色的建筑作品。通过对历史、自然、科技和日常生活的灵感来源进行综合运用，设计师可以打破传统的设计框架，探索全新的创意可能性，实现建筑审美追求的创新突破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审美追求的体现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建筑风格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反映历史传统和优雅的审美追求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古典主义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以抽象和抽象表达为设计特点的建筑风格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抽象主义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追求简洁、实用和功能性的建筑风格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现代主义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冷色调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给人清新、冷静的感觉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对比色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强烈的对比色彩能够吸引人的注意力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同色系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同一色系的搭配会显得和谐统一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色彩运用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暖色调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能够营造温馨、热烈的氛围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空间布局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空间布局是建筑设计中关键的一环，合理的布局可以提升建筑的舒适度和美感，也体现了设计师对空间的审美追求。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材料选择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传统建筑常用，具有稳定、耐久的特点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砖石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现代建筑常用，透明、采光效果好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玻璃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现代感强，具有现代科技的气息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金属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自然、温暖，适合营造舒适的氛围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木材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https://d.book118.com/068102075036006047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建筑设计中的创意灵感与审美追求</vt:lpstr>
      <vt:lpstr>目录</vt:lpstr>
      <vt:lpstr>第1章 简介</vt:lpstr>
      <vt:lpstr> </vt:lpstr>
      <vt:lpstr>建筑设计的历史</vt:lpstr>
      <vt:lpstr>建筑设计的重要性</vt:lpstr>
      <vt:lpstr>建筑设计的流程</vt:lpstr>
      <vt:lpstr>总结</vt:lpstr>
      <vt:lpstr>第2章 创意灵感的来源</vt:lpstr>
      <vt:lpstr>历史建筑</vt:lpstr>
      <vt:lpstr> </vt:lpstr>
      <vt:lpstr>科技创新</vt:lpstr>
      <vt:lpstr>日常生活</vt:lpstr>
      <vt:lpstr>灵感碰撞</vt:lpstr>
      <vt:lpstr>创意灵感的综合运用</vt:lpstr>
      <vt:lpstr>第三章 审美追求的体现</vt:lpstr>
      <vt:lpstr>建筑风格</vt:lpstr>
      <vt:lpstr>色彩运用</vt:lpstr>
      <vt:lpstr> </vt:lpstr>
      <vt:lpstr>材料选择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2024-09-28T12:03:21.316</cp:lastPrinted>
  <dcterms:created xsi:type="dcterms:W3CDTF">2024-09-28T04:03:21Z</dcterms:created>
  <dcterms:modified xsi:type="dcterms:W3CDTF">2024-09-28T04:03:23Z</dcterms:modified>
</cp:coreProperties>
</file>