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A936B-DA41-4FA3-8944-DADA2C5C6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2FF42-DF9B-46E2-862F-9A1EDC3F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21C86-1CFA-4AC4-9D83-A46B34E6F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46BD3-E652-4989-BC4B-83BF4EFED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4300A2-B4A6-4316-842B-6F0A107ED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CA2EAD-B554-4CC8-ABE9-170745A16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90AC1-3151-4C58-890B-6EE16B67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5F1AC-B1CA-4C6D-AF06-65718D5F0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5ED12-72E4-40ED-B864-52FBE4BD0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FBECD-FF59-4A07-A005-F08A940E1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AF4C5-E3A0-45A8-A6EF-A437A702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4030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直播间活动策划方案培训课程教学方法与工具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直播间活动教学工具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直播间活动效果评估与改进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以销售商品为主要目的，通过直播展示商品特点、使用方法和优惠信息，吸引观众购买。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电商直播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娱乐直播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教育直播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以娱乐观众为主要目的，包括游戏直播、才艺表演、聊天互动等。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以传授知识或技能为主要目的，如在线课程、学术讲座、技能培训等。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通过直播活动吸引更多潜在用户关注品牌，提升品牌曝光度和认知度。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通过直播展示产品特点和优势，激发观众购买欲望，提高销售业绩。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通过直播互动和观众建立更紧密的联系，提高用户忠诚度和黏性。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直播间活动受众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根据产品或服务的特点和目标市场，确定直播活动的目标用户群体，如年轻人、家庭主妇、专业人士等。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潜在用户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通过直播活动吸引潜在用户关注品牌和产品，扩大市场份额。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现有客户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通过直播活动增强与现有客户的联系和互动，提高客户满意度和忠诚度。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明确直播间活动的具体目标，如提高品牌知名度、推广新产品、增加销售额等。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确定直播目标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根据目标确定活动主题，确保主题与品牌形象和直播内容相符，能够吸引目标受众。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选择合适的直播时间，避免与其他大型活动或节假日冲突。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设计有趣、有吸引力的直播内容，包括互动环节、产品展示、嘉宾访谈等。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制定详细的直播流程，包括开场白、环节介绍、互动问答、结束语等。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流程安排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准备高质量的直播设备，如摄像机、麦克风、照明设备等，确保直播效果清晰流畅。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组建专业的直播团队，包括主播、助理、摄影师、后期剪辑师等。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选择合适的直播场地，进行布置和装饰，营造符合主题的直播氛围。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筹备资源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遇到突发问题时，及时进行处理和解决，确保直播顺利进行。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按照计划进行直播，确保直播内容有趣、有吸引力，同时保持与观众的互动。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实时监测直播数据，包括观看人数、点赞数、评论数等，以便及时调整策略。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直播间活动教学方法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对直播间活动策划方案的整体框架、关键要素和实施步骤进行全面、系统的讲解，帮助学员建立完整的知识体系。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系统讲解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针对策划方案中的核心内容和关键要点进行深入剖析和讲解，强化学员的理解和记忆。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在讲解过程中，鼓励学员提问，通过解答问题巩固学员对知识点的掌握，提高学习效果。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互动答疑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分组讨论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将学员分成若干小组，围绕直播间活动策划方案的相关主题展开讨论，激发学员的思维碰撞和创意火花。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观点分享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鼓励学员分享自己的观点和看法，促进不同思想之间的交流与碰撞，拓宽学员的思路和视野。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教师点评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在讨论结束后，教师对各组讨论成果进行点评和总结，帮助学员明确讨论中的优缺点和改进方向。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选择与直播间活动策划方案相关的经典案例或最新案例，让学员通过案例分析了解实际策划过程中的问题和挑战。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引导学员针对案例中的问题和挑战进行深入思考，提出自己的解决方案和策略。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问题提出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邀请有丰富经验的直播策划人员或行业专家进行案例分享，为学员提供宝贵的实践经验和启示。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情景模拟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设定具体的直播间活动场景，让学员在模拟环境中进行角色扮演和实战演练，提高学员的实际操作能力。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在角色扮演结束后，组织学员进行互相评价和反馈，帮助学员发现自己的不足和提升空间，促进共同进步。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根据直播间活动策划方案的需要，为学员分配不同的角色，如主播、策划、运营等，让学员从不同角度思考和解决问题。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https://d.book118.com/068104030062006033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2024-09-11T11:31:54.264</cp:lastPrinted>
  <dcterms:created xsi:type="dcterms:W3CDTF">2024-09-11T03:31:54Z</dcterms:created>
  <dcterms:modified xsi:type="dcterms:W3CDTF">2024-09-11T03:31:56Z</dcterms:modified>
</cp:coreProperties>
</file>