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AA9CFB-067C-427E-B1BA-0FC70A17E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5BAE58-F5DC-4E1E-B5D7-BBA5DC9A8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7D019-3B37-4164-938A-324233155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C8CD5E-245E-4CBB-A46B-ED49E7810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56B877-A9FC-4BD9-8AFC-88809F033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8AFF51-4D98-4F8D-9372-DC00C70B5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37D45D-0EEB-4FD4-8933-4F944FDBC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44B2E1-CCAC-4C1B-B3FC-8A154FD94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9B6F46-0DB7-4B75-9388-6D6678E93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2FBDE0-8844-4DA9-ADEF-0FAD93BFF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D65978-ED36-462F-ABFD-831FEDF58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10413307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AECOPD护理业务学习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AECOPD概述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AECOPD护理业务基础知识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AECOPD护理业务实践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AECOPD护理业务培训和发展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未来AECOPD护理业务展望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AECOPD概述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AECOPD是指慢性阻塞性肺疾病（COPD）的急性加重期，表现为短期内咳嗽、咳痰、气短等症状加重，需要紧急治疗。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AECOPD定义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根据患者症状、体征、病史和实验室检查结果综合判断，必要时需进行肺功能检查以确诊。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AECOPD的定义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咳嗽、咳痰、气短、胸闷、乏力等，严重时可出现呼吸困难、发热等症状。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AECOPD可能导致肺功能进一步下降，影响患者的生活质量，增加家庭和社会负担。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AECOPD的症状和影响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48" r="1694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AECOPD的护理需求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密切观察患者的生命体征，如体温、呼吸、心率等，及时发现并处理病情变化。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通过药物治疗、氧疗、排痰等措施缓解患者症状，提高生活质量。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给予患者心理支持，缓解焦虑、抑郁等情绪问题。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向患者及家属宣传AECOPD的预防和保健知识，提高患者的自我管理能力。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病情观察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症状缓解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健康指导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AECOPD护理业务基础知识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以患者为中心，提供全面、专业的护理服务，确保患者安全、舒适和满意。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通过有效的护理措施，控制AECOPD症状，提高患者的生活质量和健康水平，促进患者康复。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护理原则和目标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掌握基本的护理技能，如测量生命体征、吸氧、吸痰、心肺复苏等。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熟练使用各种护理工具，如呼吸机、氧气机、雾化器等，确保患者得到及时、有效的护理。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护理工具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护理技能和工具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耐心倾听患者的主诉，了解患者的病情和需求。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表达技巧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清晰、准确地传达护理措施和注意事项，确保患者理解和配合。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关注患者的情感需求，给予安慰和支持，增强患者的信心和安全感。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护理过程中的沟通技巧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AECOPD护理业务实践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https://d.book118.com/068104133076006044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2024-09-24T19:01:38.727</cp:lastPrinted>
  <dcterms:created xsi:type="dcterms:W3CDTF">2024-09-24T11:01:38Z</dcterms:created>
  <dcterms:modified xsi:type="dcterms:W3CDTF">2024-09-24T11:01:40Z</dcterms:modified>
</cp:coreProperties>
</file>