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4BFC71-1FEA-421E-BDA4-C4F2E97B66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D78700-2BDD-4DB4-B884-CA8CE20D93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EDA83D-AB22-4870-8752-F21D9AE72A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D43C02-B89B-46D9-90F0-10EDEA00C5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49E7CC1-8748-42DF-B91F-029DE518F57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3A247C-BE39-40EC-8392-0FD61C57D0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AEEBDE-C6C4-4AC9-B2F1-9E5FA8F63D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55AA66-6CB2-4D9A-9425-955919A983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EBF659-434E-4612-B403-74675EDEC0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C51D5E-AFFC-45DD-9606-8D3B196591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F4F28E-9397-4248-91DA-80E44F884C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810603405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脓包破裂基础护理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脓包破裂概述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脓包破裂的护理原则</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脓包破裂的日常护理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特殊情况下的护理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预防与保健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脓包破裂概述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症状</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定义与症状</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脓包破裂是指皮肤上形成的脓肿或脓包由于内部压力增大或外力作用而发生破裂的现象。</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脓包破裂后，通常会流出脓液，可能伴随疼痛、红肿、发热等症状，周围皮肤可能会出现炎症反应。</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感染</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外力作用</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自身免疫反应</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脓包是由于细菌感染引起的皮肤炎症反应，当感染加重时，脓包内部压力增大，可能导致脓包破裂。</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外力碰撞、摩擦、挤压等可能导致脓包破裂，特别是对于较薄的脓包壁，更容易受到外力的影响。</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某些情况下，人体免疫系统对某些物质产生过度反应，导致皮肤炎症和脓包形成，最终可能导致脓包破裂。</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脓包破裂的原因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疼痛</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感染扩散</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疤痕形成</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其他并发症</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脓包破裂的后果</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如果脓包破裂后愈合不良，可能会导致疤痕的形成。</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如果脓包破裂后没有得到及时处理，感染可能会扩散到周围组织，导致更广泛的炎症反应。</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脓包破裂后，由于炎症和感染的存在，可能会引起疼痛和不适感。</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在某些情况下，脓包破裂可能伴随其他并发症，如败血症、脓毒血症等严重感染。</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脓包破裂的护理原则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404" r="3540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390" r="313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310" r="3331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使用温和的肥皂和清水清洁脓包周围皮肤，去除污垢和死皮细胞。</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清洁</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使用医用酒精或碘伏对脓包周围皮肤进行消毒，以减少细菌滋生。</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消毒</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清洁与消毒</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618" b="27618"/>
          <a:stretch>
            <a:fillRect/>
          </a:stretch>
        </p:blipFill>
        <p:spPr>
          <a:xfrm>
            <a:off x="3909691" y="1250241"/>
            <a:ext cx="7848600" cy="5248276"/>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保持脓包周围皮肤干燥，避免潮湿环境，以免加重感染。</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使用干燥的纱布或绷带轻轻覆盖脓包，避免使用湿润的敷料，以免加重感染。</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保持干燥</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干燥敷料</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干燥环境</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避免接触</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避免脓包周围皮肤接触污垢、灰尘和细菌，以免加重感染。</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避免挤压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避免用力挤压脓包，以免加重感染和疼痛。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避免感染</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在清洁消毒后，可以涂抹适量的保湿霜或药膏，以促进皮肤愈合。</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保湿</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保持脓包周围皮肤得到充分休息，避免过度活动和摩擦，以免影响愈合。</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休息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促进愈合</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脓包破裂的日常护理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https://d.book118.com/068106034052006044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2024-09-24T11:39:47.580</cp:lastPrinted>
  <dcterms:created xsi:type="dcterms:W3CDTF">2024-09-24T03:39:47Z</dcterms:created>
  <dcterms:modified xsi:type="dcterms:W3CDTF">2024-09-24T03:39:49Z</dcterms:modified>
</cp:coreProperties>
</file>