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C8C89-5F12-42AE-B424-B5F6E2918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9718C-4C66-49CB-9039-26D9DEAF8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CF1B8-3875-4411-9C0D-E8B2799F0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877EAC-D921-44A9-B157-8103B2EAF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6EB1F6-0A17-44B5-94A0-6FA1222FF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932F5D-5981-4FE5-968F-8B28E52A9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16F788-47A7-41E6-BF9B-721980E91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22FDE3-D656-42C9-8DE9-4BEAC5A9E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0A1471-F209-41E1-BF3A-5E3410C64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CF0D8-36A2-498C-9BEE-163A259B1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F7292-5322-4739-952F-7235514CD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07035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安全生产管理制度培训课程学习注意事项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课程介绍与目的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安全生产法律法规解读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安全生产管理制度核心内容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现场安全管理与操作规范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事故预防与应急处理能力提升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学习成果检验与总结回顾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安全生产管理制度的定义、作用和意义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安全生产管理制度的体系结构及核心内容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相关法律法规和标准对安全生产管理制度的要求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培养学员掌握安全生产管理制度的基本理论和知识，提高学员的安全生产管理水平，确保企业安全生产。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涵盖安全生产管理制度的基础知识、核心内容和实施要求，结合案例分析、实践操作等教学方法，使学员全面了解并掌握相关知识和技能。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培训课程目标与内容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采用线上学习、线下实践相结合的方式，鼓励学员积极参与课堂讨论、案例分析等活动，加深对课程内容的理解和应用。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课程学习时间为一个月，每周安排2-3次线上学习，每次学习时间约2小时。线下实践时间根据学员实际情况进行安排。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学习方法与时间安排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安全生产法律法规解读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国家安全生产法律法规体系的构成和主要内容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安全生产法律法规的适用范围和对象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《中华人民共和国安全生产法》等相关法律法规的立法背景和意义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国家安全生产法律法规体系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企业安全生产主体责任与义务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企业安全生产主体责任的内涵和重要性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企业安全生产主体责任的具体内容和要求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企业如何履行安全生产主体责任，加强安全管理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常见的安全生产违法违规行为及其危害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安全生产违法违规行为的法律责任和处罚措施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如何避免和纠正安全生产违法违规行为，确保企业安全生产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违法违规行为及法律责任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安全生产管理制度核心内容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制定安全生产考核办法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根据岗位职责和安全目标，制定科学合理的考核标准，定期对安全生产工作进行考核评价。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严格执行安全生产奖惩制度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对安全生产表现突出的个人和集体给予奖励，对违反安全规定的行为进行惩罚。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建立健全安全生产责任制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明确各级管理人员和操作人员的安全职责，形成全员参与的安全生产管理体系。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安全生产责任制与考核办法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建立隐患排查治理档案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对排查出的隐患进行记录和管理，形成隐患排查治理档案，为后续的安全工作提供参考。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制定安全检查计划，明确检查内容和标准，定期开展全面的安全检查。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及时发现和整改隐患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对检查中发现的安全隐患，要立即采取措施进行整改，确保隐患得到及时消除。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安全检查与隐患排查治理制度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https://d.book118.com/068107035030006035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2024-09-13T22:04:04.454</cp:lastPrinted>
  <dcterms:created xsi:type="dcterms:W3CDTF">2024-09-13T14:04:04Z</dcterms:created>
  <dcterms:modified xsi:type="dcterms:W3CDTF">2024-09-13T14:04:06Z</dcterms:modified>
</cp:coreProperties>
</file>