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F4190-C173-41D0-AE48-8FBADD2B8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A71DC-BE0C-4D51-88F0-EF4CB211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39CB0-CF64-487D-81AB-462291950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DE3F-D740-4AE5-84A7-8AF575B7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2FA34F-7C10-4439-88A2-989EB0BD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C44303-6F2F-4FD0-BF35-B5D131C09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7FD8F-6345-45EB-829D-0F47DCD0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3DFFF-FBDD-4660-93B9-1D69B9F2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C55C0-1B9B-4860-9314-8D4C678A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FDCE-5AFE-46F1-93E9-249AB5804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49CB4-422C-41A6-B91F-9000F350D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0031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危险源识别与风险评价在生产过程中的应用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生产过程中危险源识别与风险评价应用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危险源控制与防范措施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通过危险源识别和风险评价，预防和控制潜在的危险源，减少事故发生的可能性，保障员工和财产安全。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遵守国家和地方安全生产法规，确保企业合法合规经营。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降低事故发生率，减少对环境的不良影响，提升企业社会形象。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阐述生产过程中可能出现的危险源及其性质、特点和危害程度。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介绍常用的风险评价方法和工具，以及其在生产过程中的应用。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提出针对识别出的危险源的风险控制措施和管理方案。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汇报危险源识别和风险评价的实施效果，以及持续改进的方向和措施。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实施效果与持续改进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19" r="38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可能导致人员伤亡、财产损失、环境污染等不良后果的根源或状态。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根据危险性质可分为物理性、化学性、生物性和心理性四类；根据危险程度可分为一般危险源和重大危险源。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包括经验分析法、类比推断法、专家评议法等定性方法，以及概率风险评估、故障树分析等定量方法。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识别步骤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首先确定识别对象，然后收集相关资料，接着分析危险源，最后确定危险源等级。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厂在生产过程中使用大量易燃易爆化学品，存在火灾、爆炸等危险。通过危险源识别，发现该厂存在多处安全隐患，包括设备老化、操作不规范、应急预案不完善等。针对这些问题，该厂采取了相应的整改措施，如更新设备、加强员工培训、完善应急预案等，从而降低了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在开采过程中存在瓦斯突出、顶板冒落等危险。通过危险源识别，发现该矿存在地质构造复杂、通风系统不完善等问题。针对这些问题，该矿采取了相应的整改措施，如加强地质勘探、改善通风系统等，从而提高了矿井的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通过对生产过程中的人、机、料、法、环等要素进行辨识，识别出潜在的危险源。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对识别出的危险源进行定性和定量评估，确定其可能性和后果严重程度。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将可能性和后果严重程度分别划分为不同等级，形成风险矩阵，以便对不同风险进行比较和排序。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风险值较低，可以采取简单的措施进行控制和管理。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风险值适中，需要采取一定的措施进行降低和控制。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风险值较高，需要采取严格的措施进行管理和控制，以防止事故的发生。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https://d.book118.com/068110031062006026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2024-09-03T18:11:03.093</cp:lastPrinted>
  <dcterms:created xsi:type="dcterms:W3CDTF">2024-09-03T10:11:03Z</dcterms:created>
  <dcterms:modified xsi:type="dcterms:W3CDTF">2024-09-03T10:11:05Z</dcterms:modified>
</cp:coreProperties>
</file>