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0900AA-BB42-45D3-8F2C-5DA6DC717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46F91-BBB1-4C79-8628-BE5CEB183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FD78A-4464-4B11-AFB0-7742E44A5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D96AF2-F4E0-40E4-AB5E-00B2D590D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B1FA77-9FCD-49A0-A0A1-0832C6B37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769580-C2D6-44AF-A57C-B5A9C1A32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41782E-77F5-4EEC-BCCA-F6F3E2676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CB22AC-DEB1-4661-B371-ECFF4D5E0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22AA62-DCBC-4E5E-BC59-6AE76B436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AC5B9-033B-42A1-A506-1D16546EB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9D491-E3A3-4A9A-A375-5376C55D0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emf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1007607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汽车车标设计大赛策划案例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大赛背景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大赛策划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大赛宣传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大赛执行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大赛效果评估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flipV="1">
            <a:off x="2445706" y="37071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>
            <a:off x="2870191" y="27750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435353" y="19783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1621187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56340" y="4974994"/>
            <a:ext cx="1629199" cy="570492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3413506"/>
            <a:ext cx="1629199" cy="570492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汽车行业在全球范围内持续增长，成为重要的经济支柱。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56340" y="1978373"/>
            <a:ext cx="1641902" cy="570492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6" name="Freeform 16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汽车行业的发展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车标作为品牌形象的重要组成部分，对汽车销售和市场竞争力具有重要影响。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技术创新推动汽车行业不断进步，对车标设计提出更高要求。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0800000">
            <a:off x="1101662" y="1773079"/>
            <a:ext cx="2211038" cy="987362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933384" y="1952434"/>
            <a:ext cx="610648" cy="555498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0800000">
            <a:off x="1101662" y="4698682"/>
            <a:ext cx="2211038" cy="1034606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0800000">
            <a:off x="1101662" y="3236786"/>
            <a:ext cx="2211038" cy="1033558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915382" y="3782568"/>
            <a:ext cx="87725" cy="163163"/>
          </a:xfrm>
          <a:custGeom>
            <a:rect l="l" t="t" r="r" b="b"/>
            <a:pathLst>
              <a:path w="118" h="218">
                <a:moveTo>
                  <a:pt x="0" y="183"/>
                </a:moveTo>
                <a:cubicBezTo>
                  <a:pt x="0" y="200"/>
                  <a:pt x="8" y="217"/>
                  <a:pt x="25" y="217"/>
                </a:cubicBezTo>
                <a:cubicBezTo>
                  <a:pt x="84" y="217"/>
                  <a:pt x="84" y="217"/>
                  <a:pt x="84" y="217"/>
                </a:cubicBezTo>
                <a:cubicBezTo>
                  <a:pt x="100" y="217"/>
                  <a:pt x="117" y="200"/>
                  <a:pt x="117" y="183"/>
                </a:cubicBezTo>
                <a:cubicBezTo>
                  <a:pt x="117" y="0"/>
                  <a:pt x="117" y="0"/>
                  <a:pt x="117" y="0"/>
                </a:cubicBezTo>
                <a:cubicBezTo>
                  <a:pt x="17" y="91"/>
                  <a:pt x="17" y="91"/>
                  <a:pt x="17" y="91"/>
                </a:cubicBezTo>
                <a:cubicBezTo>
                  <a:pt x="0" y="75"/>
                  <a:pt x="0" y="75"/>
                  <a:pt x="0" y="75"/>
                </a:cubicBezTo>
                <a:lnTo>
                  <a:pt x="0" y="183"/>
                </a:lnTo>
                <a:close/>
                <a:moveTo>
                  <a:pt x="0" y="183"/>
                </a:moveTo>
                <a:lnTo>
                  <a:pt x="0" y="1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058353" y="3692747"/>
            <a:ext cx="87725" cy="253079"/>
          </a:xfrm>
          <a:custGeom>
            <a:rect l="l" t="t" r="r" b="b"/>
            <a:pathLst>
              <a:path w="118" h="336">
                <a:moveTo>
                  <a:pt x="0" y="301"/>
                </a:moveTo>
                <a:cubicBezTo>
                  <a:pt x="0" y="318"/>
                  <a:pt x="17" y="335"/>
                  <a:pt x="34" y="335"/>
                </a:cubicBezTo>
                <a:cubicBezTo>
                  <a:pt x="84" y="335"/>
                  <a:pt x="84" y="335"/>
                  <a:pt x="84" y="335"/>
                </a:cubicBezTo>
                <a:cubicBezTo>
                  <a:pt x="101" y="335"/>
                  <a:pt x="117" y="318"/>
                  <a:pt x="117" y="301"/>
                </a:cubicBezTo>
                <a:cubicBezTo>
                  <a:pt x="117" y="76"/>
                  <a:pt x="117" y="76"/>
                  <a:pt x="117" y="76"/>
                </a:cubicBezTo>
                <a:cubicBezTo>
                  <a:pt x="42" y="0"/>
                  <a:pt x="42" y="0"/>
                  <a:pt x="42" y="0"/>
                </a:cubicBezTo>
                <a:cubicBezTo>
                  <a:pt x="0" y="42"/>
                  <a:pt x="0" y="42"/>
                  <a:pt x="0" y="42"/>
                </a:cubicBezTo>
                <a:lnTo>
                  <a:pt x="0" y="301"/>
                </a:lnTo>
                <a:close/>
                <a:moveTo>
                  <a:pt x="0" y="301"/>
                </a:moveTo>
                <a:lnTo>
                  <a:pt x="0" y="30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201323" y="3692747"/>
            <a:ext cx="87725" cy="253079"/>
          </a:xfrm>
          <a:custGeom>
            <a:rect l="l" t="t" r="r" b="b"/>
            <a:pathLst>
              <a:path w="118" h="336">
                <a:moveTo>
                  <a:pt x="92" y="335"/>
                </a:moveTo>
                <a:cubicBezTo>
                  <a:pt x="108" y="335"/>
                  <a:pt x="117" y="318"/>
                  <a:pt x="117" y="301"/>
                </a:cubicBezTo>
                <a:cubicBezTo>
                  <a:pt x="117" y="0"/>
                  <a:pt x="117" y="0"/>
                  <a:pt x="117" y="0"/>
                </a:cubicBezTo>
                <a:cubicBezTo>
                  <a:pt x="0" y="118"/>
                  <a:pt x="0" y="118"/>
                  <a:pt x="0" y="118"/>
                </a:cubicBezTo>
                <a:cubicBezTo>
                  <a:pt x="0" y="301"/>
                  <a:pt x="0" y="301"/>
                  <a:pt x="0" y="301"/>
                </a:cubicBezTo>
                <a:cubicBezTo>
                  <a:pt x="0" y="318"/>
                  <a:pt x="16" y="335"/>
                  <a:pt x="33" y="335"/>
                </a:cubicBezTo>
                <a:lnTo>
                  <a:pt x="92" y="335"/>
                </a:lnTo>
                <a:close/>
                <a:moveTo>
                  <a:pt x="92" y="335"/>
                </a:moveTo>
                <a:lnTo>
                  <a:pt x="92" y="3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150" y="3606165"/>
            <a:ext cx="94297" cy="342900"/>
          </a:xfrm>
          <a:custGeom>
            <a:rect l="l" t="t" r="r" b="b"/>
            <a:pathLst>
              <a:path w="125" h="452">
                <a:moveTo>
                  <a:pt x="0" y="41"/>
                </a:moveTo>
                <a:cubicBezTo>
                  <a:pt x="0" y="417"/>
                  <a:pt x="0" y="417"/>
                  <a:pt x="0" y="417"/>
                </a:cubicBezTo>
                <a:cubicBezTo>
                  <a:pt x="0" y="434"/>
                  <a:pt x="17" y="451"/>
                  <a:pt x="33" y="451"/>
                </a:cubicBezTo>
                <a:cubicBezTo>
                  <a:pt x="92" y="451"/>
                  <a:pt x="92" y="451"/>
                  <a:pt x="92" y="451"/>
                </a:cubicBezTo>
                <a:cubicBezTo>
                  <a:pt x="109" y="451"/>
                  <a:pt x="125" y="434"/>
                  <a:pt x="125" y="417"/>
                </a:cubicBezTo>
                <a:cubicBezTo>
                  <a:pt x="125" y="66"/>
                  <a:pt x="125" y="66"/>
                  <a:pt x="125" y="66"/>
                </a:cubicBezTo>
                <a:cubicBezTo>
                  <a:pt x="50" y="0"/>
                  <a:pt x="50" y="0"/>
                  <a:pt x="50" y="0"/>
                </a:cubicBezTo>
                <a:lnTo>
                  <a:pt x="0" y="41"/>
                </a:lnTo>
                <a:close/>
                <a:moveTo>
                  <a:pt x="0" y="41"/>
                </a:moveTo>
                <a:lnTo>
                  <a:pt x="0" y="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892617" y="3453003"/>
            <a:ext cx="536257" cy="342900"/>
          </a:xfrm>
          <a:custGeom>
            <a:rect l="l" t="t" r="r" b="b"/>
            <a:pathLst>
              <a:path w="728" h="452">
                <a:moveTo>
                  <a:pt x="234" y="284"/>
                </a:moveTo>
                <a:cubicBezTo>
                  <a:pt x="250" y="267"/>
                  <a:pt x="276" y="267"/>
                  <a:pt x="292" y="284"/>
                </a:cubicBezTo>
                <a:cubicBezTo>
                  <a:pt x="359" y="351"/>
                  <a:pt x="359" y="351"/>
                  <a:pt x="359" y="351"/>
                </a:cubicBezTo>
                <a:cubicBezTo>
                  <a:pt x="376" y="368"/>
                  <a:pt x="384" y="368"/>
                  <a:pt x="401" y="368"/>
                </a:cubicBezTo>
                <a:cubicBezTo>
                  <a:pt x="418" y="368"/>
                  <a:pt x="426" y="368"/>
                  <a:pt x="434" y="351"/>
                </a:cubicBezTo>
                <a:cubicBezTo>
                  <a:pt x="660" y="134"/>
                  <a:pt x="660" y="134"/>
                  <a:pt x="660" y="134"/>
                </a:cubicBezTo>
                <a:cubicBezTo>
                  <a:pt x="694" y="167"/>
                  <a:pt x="694" y="167"/>
                  <a:pt x="694" y="167"/>
                </a:cubicBezTo>
                <a:cubicBezTo>
                  <a:pt x="702" y="175"/>
                  <a:pt x="710" y="175"/>
                  <a:pt x="710" y="175"/>
                </a:cubicBezTo>
                <a:cubicBezTo>
                  <a:pt x="719" y="175"/>
                  <a:pt x="727" y="167"/>
                  <a:pt x="727" y="159"/>
                </a:cubicBezTo>
                <a:cubicBezTo>
                  <a:pt x="727" y="33"/>
                  <a:pt x="727" y="33"/>
                  <a:pt x="727" y="33"/>
                </a:cubicBezTo>
                <a:cubicBezTo>
                  <a:pt x="727" y="25"/>
                  <a:pt x="727" y="16"/>
                  <a:pt x="719" y="8"/>
                </a:cubicBezTo>
                <a:cubicBezTo>
                  <a:pt x="710" y="0"/>
                  <a:pt x="702" y="0"/>
                  <a:pt x="694" y="0"/>
                </a:cubicBezTo>
                <a:cubicBezTo>
                  <a:pt x="568" y="0"/>
                  <a:pt x="568" y="0"/>
                  <a:pt x="568" y="0"/>
                </a:cubicBezTo>
                <a:cubicBezTo>
                  <a:pt x="560" y="0"/>
                  <a:pt x="551" y="0"/>
                  <a:pt x="551" y="8"/>
                </a:cubicBezTo>
                <a:cubicBezTo>
                  <a:pt x="543" y="16"/>
                  <a:pt x="551" y="25"/>
                  <a:pt x="551" y="33"/>
                </a:cubicBezTo>
                <a:cubicBezTo>
                  <a:pt x="585" y="58"/>
                  <a:pt x="585" y="58"/>
                  <a:pt x="585" y="58"/>
                </a:cubicBezTo>
                <a:cubicBezTo>
                  <a:pt x="426" y="217"/>
                  <a:pt x="426" y="217"/>
                  <a:pt x="426" y="217"/>
                </a:cubicBezTo>
                <a:cubicBezTo>
                  <a:pt x="426" y="225"/>
                  <a:pt x="409" y="225"/>
                  <a:pt x="401" y="225"/>
                </a:cubicBezTo>
                <a:cubicBezTo>
                  <a:pt x="393" y="225"/>
                  <a:pt x="376" y="225"/>
                  <a:pt x="368" y="217"/>
                </a:cubicBezTo>
                <a:cubicBezTo>
                  <a:pt x="292" y="142"/>
                  <a:pt x="292" y="142"/>
                  <a:pt x="292" y="142"/>
                </a:cubicBezTo>
                <a:cubicBezTo>
                  <a:pt x="276" y="125"/>
                  <a:pt x="250" y="125"/>
                  <a:pt x="234" y="142"/>
                </a:cubicBezTo>
                <a:cubicBezTo>
                  <a:pt x="8" y="359"/>
                  <a:pt x="8" y="359"/>
                  <a:pt x="8" y="359"/>
                </a:cubicBezTo>
                <a:cubicBezTo>
                  <a:pt x="0" y="368"/>
                  <a:pt x="0" y="384"/>
                  <a:pt x="0" y="393"/>
                </a:cubicBezTo>
                <a:cubicBezTo>
                  <a:pt x="0" y="410"/>
                  <a:pt x="0" y="418"/>
                  <a:pt x="8" y="426"/>
                </a:cubicBezTo>
                <a:cubicBezTo>
                  <a:pt x="25" y="435"/>
                  <a:pt x="25" y="435"/>
                  <a:pt x="25" y="435"/>
                </a:cubicBezTo>
                <a:cubicBezTo>
                  <a:pt x="41" y="451"/>
                  <a:pt x="67" y="451"/>
                  <a:pt x="83" y="435"/>
                </a:cubicBezTo>
                <a:lnTo>
                  <a:pt x="234" y="284"/>
                </a:lnTo>
                <a:close/>
                <a:moveTo>
                  <a:pt x="234" y="284"/>
                </a:moveTo>
                <a:lnTo>
                  <a:pt x="234" y="28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878425" y="3335274"/>
            <a:ext cx="685800" cy="695801"/>
          </a:xfrm>
          <a:custGeom>
            <a:rect l="l" t="t" r="r" b="b"/>
            <a:pathLst>
              <a:path w="929" h="921">
                <a:moveTo>
                  <a:pt x="887" y="0"/>
                </a:moveTo>
                <a:cubicBezTo>
                  <a:pt x="862" y="0"/>
                  <a:pt x="836" y="26"/>
                  <a:pt x="836" y="50"/>
                </a:cubicBezTo>
                <a:cubicBezTo>
                  <a:pt x="836" y="837"/>
                  <a:pt x="836" y="837"/>
                  <a:pt x="836" y="837"/>
                </a:cubicBezTo>
                <a:cubicBezTo>
                  <a:pt x="51" y="837"/>
                  <a:pt x="51" y="837"/>
                  <a:pt x="51" y="837"/>
                </a:cubicBezTo>
                <a:cubicBezTo>
                  <a:pt x="26" y="837"/>
                  <a:pt x="0" y="853"/>
                  <a:pt x="0" y="878"/>
                </a:cubicBezTo>
                <a:cubicBezTo>
                  <a:pt x="0" y="903"/>
                  <a:pt x="26" y="920"/>
                  <a:pt x="51" y="920"/>
                </a:cubicBezTo>
                <a:cubicBezTo>
                  <a:pt x="887" y="920"/>
                  <a:pt x="887" y="920"/>
                  <a:pt x="887" y="920"/>
                </a:cubicBezTo>
                <a:cubicBezTo>
                  <a:pt x="912" y="920"/>
                  <a:pt x="928" y="903"/>
                  <a:pt x="928" y="878"/>
                </a:cubicBezTo>
                <a:cubicBezTo>
                  <a:pt x="928" y="50"/>
                  <a:pt x="928" y="50"/>
                  <a:pt x="928" y="50"/>
                </a:cubicBezTo>
                <a:cubicBezTo>
                  <a:pt x="928" y="26"/>
                  <a:pt x="903" y="0"/>
                  <a:pt x="887" y="0"/>
                </a:cubicBezTo>
                <a:close/>
                <a:moveTo>
                  <a:pt x="887" y="0"/>
                </a:moveTo>
                <a:lnTo>
                  <a:pt x="887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626579" y="4632972"/>
            <a:ext cx="7364174" cy="120449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/>
                </a:solidFill>
                <a:latin typeface="Microsoft Yahei"/>
                <a:ea typeface="Microsoft Yahei"/>
                <a:cs typeface="Microsoft Yahei"/>
              </a:rPr>
              <a:t>优秀车标设计能够吸引潜在消费者，提高市场竞争力。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3626579" y="1687513"/>
            <a:ext cx="7364174" cy="11576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/>
                </a:solidFill>
                <a:latin typeface="Microsoft Yahei"/>
                <a:ea typeface="Microsoft Yahei"/>
                <a:cs typeface="Microsoft Yahei"/>
              </a:rPr>
              <a:t>车标是品牌形象识别的重要元素，有助于提升品牌知名度和忠诚度。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3626579" y="3179795"/>
            <a:ext cx="7364174" cy="11576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/>
                </a:solidFill>
                <a:latin typeface="Microsoft Yahei"/>
                <a:ea typeface="Microsoft Yahei"/>
                <a:cs typeface="Microsoft Yahei"/>
              </a:rPr>
              <a:t>车标设计需体现品牌理念、特点和价值，传达品牌形象和个性。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车标设计的重要性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140488" y="2144472"/>
            <a:ext cx="7911026" cy="936104"/>
          </a:xfrm>
          <a:prstGeom prst="triangle">
            <a:avLst>
              <a:gd name="adj" fmla="val 50000"/>
            </a:avLst>
          </a:prstGeom>
          <a:solidFill>
            <a:schemeClr val="accent1">
              <a:alpha val="3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52365" y="3693023"/>
            <a:ext cx="2503100" cy="2016224"/>
          </a:xfrm>
          <a:prstGeom prst="rect">
            <a:avLst/>
          </a:prstGeom>
          <a:solidFill>
            <a:schemeClr val="accent3">
              <a:alpha val="2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44451" y="3693023"/>
            <a:ext cx="2503100" cy="2016224"/>
          </a:xfrm>
          <a:prstGeom prst="rect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48414" y="3693023"/>
            <a:ext cx="2503100" cy="2016224"/>
          </a:xfrm>
          <a:prstGeom prst="rect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152365" y="3260975"/>
            <a:ext cx="2503100" cy="43204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844451" y="3260975"/>
            <a:ext cx="2503100" cy="43204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548414" y="3270500"/>
            <a:ext cx="2503100" cy="43204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7911" y="1196721"/>
            <a:ext cx="1416177" cy="1415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470577" y="4089926"/>
            <a:ext cx="1866677" cy="1222419"/>
          </a:xfrm>
          <a:prstGeom prst="rect">
            <a:avLst/>
          </a:prstGeom>
          <a:noFill/>
        </p:spPr>
        <p:txBody>
          <a:bodyPr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激发创意和设计灵感，发掘优秀车标设计作品。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  <a:noFill/>
        </p:spPr>
        <p:txBody>
          <a:bodyPr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  <a:noFill/>
        </p:spPr>
        <p:txBody>
          <a:bodyPr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36537" y="3280410"/>
            <a:ext cx="2514977" cy="432048"/>
          </a:xfrm>
          <a:prstGeom prst="rect">
            <a:avLst/>
          </a:prstGeom>
          <a:noFill/>
        </p:spPr>
        <p:txBody>
          <a:bodyPr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727775" y="1536394"/>
            <a:ext cx="736450" cy="736450"/>
          </a:xfrm>
          <a:custGeom>
            <a:rect l="l" t="t" r="r" b="b"/>
            <a:pathLst>
              <a:path w="304800" h="304800">
                <a:moveTo>
                  <a:pt x="50749" y="121920"/>
                </a:moveTo>
                <a:lnTo>
                  <a:pt x="152400" y="182880"/>
                </a:lnTo>
                <a:lnTo>
                  <a:pt x="304800" y="91440"/>
                </a:lnTo>
                <a:lnTo>
                  <a:pt x="152400" y="0"/>
                </a:lnTo>
                <a:lnTo>
                  <a:pt x="0" y="91440"/>
                </a:lnTo>
                <a:lnTo>
                  <a:pt x="152400" y="91440"/>
                </a:lnTo>
                <a:lnTo>
                  <a:pt x="152400" y="121920"/>
                </a:lnTo>
                <a:lnTo>
                  <a:pt x="50749" y="121920"/>
                </a:lnTo>
                <a:close/>
                <a:moveTo>
                  <a:pt x="0" y="121920"/>
                </a:moveTo>
                <a:lnTo>
                  <a:pt x="0" y="243840"/>
                </a:lnTo>
                <a:lnTo>
                  <a:pt x="30480" y="210007"/>
                </a:lnTo>
                <a:lnTo>
                  <a:pt x="30480" y="140208"/>
                </a:lnTo>
                <a:lnTo>
                  <a:pt x="0" y="121920"/>
                </a:lnTo>
                <a:close/>
                <a:moveTo>
                  <a:pt x="152400" y="304800"/>
                </a:moveTo>
                <a:lnTo>
                  <a:pt x="45720" y="240792"/>
                </a:lnTo>
                <a:lnTo>
                  <a:pt x="45720" y="149352"/>
                </a:lnTo>
                <a:lnTo>
                  <a:pt x="152400" y="213360"/>
                </a:lnTo>
                <a:lnTo>
                  <a:pt x="259080" y="149352"/>
                </a:lnTo>
                <a:lnTo>
                  <a:pt x="259080" y="240792"/>
                </a:lnTo>
                <a:lnTo>
                  <a:pt x="15240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策划大赛的目的和意义</a:t>
            </a:r>
          </a:p>
        </p:txBody>
      </p:sp>
      <p:sp>
        <p:nvSpPr>
          <p:cNvPr id="36" name="AutoShape 36"/>
          <p:cNvSpPr/>
          <p:nvPr/>
        </p:nvSpPr>
        <p:spPr>
          <a:xfrm>
            <a:off x="7866626" y="4089926"/>
            <a:ext cx="1866677" cy="1222419"/>
          </a:xfrm>
          <a:prstGeom prst="rect">
            <a:avLst/>
          </a:prstGeom>
          <a:noFill/>
        </p:spPr>
        <p:txBody>
          <a:bodyPr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促进设计行业与汽车行业的交流与合作，推动产业创新发展。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162662" y="4089926"/>
            <a:ext cx="1866677" cy="1222419"/>
          </a:xfrm>
          <a:prstGeom prst="rect">
            <a:avLst/>
          </a:prstGeom>
          <a:noFill/>
        </p:spPr>
        <p:txBody>
          <a:bodyPr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推广汽车品牌形象，提升品牌价值和市场影响力。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大赛策划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070" b="70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参赛对象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全国范围内的汽车设计爱好者、学生、设计师等。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鼓励汽车行业从业者及相关专业人士参与。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作品应简洁、大方、易于识别，具有独特性和美感。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设计需符合汽车车标的基本规范和要求，体现品牌形象和特点。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作品需为原创，不得侵犯任何知识产权。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参赛作品要求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156340" y="16370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45706" y="37452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6200000">
            <a:off x="2870191" y="28131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435353" y="20164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156340" y="5146437"/>
            <a:ext cx="1629199" cy="437149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识别度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156340" y="3584949"/>
            <a:ext cx="1629199" cy="437149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美学价值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2165691"/>
            <a:ext cx="1629199" cy="437149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设计创意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评审标准</a:t>
            </a:r>
          </a:p>
        </p:txBody>
      </p:sp>
      <p:sp>
        <p:nvSpPr>
          <p:cNvPr id="35" name="AutoShape 35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作品是否具有独特性和创新性，能否突出品牌特点和形象。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作品是否易于识别和记忆，能否在短时间内传达品牌信息。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作品是否符合美学标准，具有视觉冲击力和美感。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奖项设置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525082" y="4014241"/>
            <a:ext cx="5140769" cy="1208639"/>
          </a:xfrm>
          <a:custGeom>
            <a:rect l="l" t="t" r="r" b="b"/>
            <a:pathLst>
              <a:path w="5141438" h="1208638">
                <a:moveTo>
                  <a:pt x="5141438" y="0"/>
                </a:moveTo>
                <a:cubicBezTo>
                  <a:pt x="4741027" y="708082"/>
                  <a:pt x="3740838" y="1208638"/>
                  <a:pt x="2570719" y="1208638"/>
                </a:cubicBezTo>
                <a:cubicBezTo>
                  <a:pt x="1400600" y="1208638"/>
                  <a:pt x="400411" y="708082"/>
                  <a:pt x="0" y="0"/>
                </a:cubicBez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5" name="Connector 25"/>
          <p:cNvCxnSpPr/>
          <p:nvPr/>
        </p:nvCxnSpPr>
        <p:spPr>
          <a:xfrm>
            <a:off x="6093622" y="3415307"/>
            <a:ext cx="3690" cy="1807573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26" name="Group 26"/>
          <p:cNvGrpSpPr/>
          <p:nvPr/>
        </p:nvGrpSpPr>
        <p:grpSpPr>
          <a:xfrm>
            <a:off x="5053336" y="1695602"/>
            <a:ext cx="2084261" cy="2084546"/>
            <a:chOff x="5053336" y="1695602"/>
            <a:chExt cx="2084261" cy="2084546"/>
          </a:xfrm>
        </p:grpSpPr>
        <p:sp>
          <p:nvSpPr>
            <p:cNvPr id="27" name="AutoShape 27"/>
            <p:cNvSpPr/>
            <p:nvPr/>
          </p:nvSpPr>
          <p:spPr>
            <a:xfrm>
              <a:off x="5053336" y="1695602"/>
              <a:ext cx="2084261" cy="208454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8" name="AutoShape 28"/>
          <p:cNvSpPr/>
          <p:nvPr/>
        </p:nvSpPr>
        <p:spPr>
          <a:xfrm>
            <a:off x="4611314" y="4542360"/>
            <a:ext cx="888111" cy="8883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611314" y="4798868"/>
            <a:ext cx="888111" cy="3580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30" name="AutoShape 30"/>
          <p:cNvSpPr/>
          <p:nvPr/>
        </p:nvSpPr>
        <p:spPr>
          <a:xfrm>
            <a:off x="6711930" y="4542360"/>
            <a:ext cx="888111" cy="88830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6711930" y="4810394"/>
            <a:ext cx="888111" cy="3580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32" name="AutoShape 32"/>
          <p:cNvSpPr/>
          <p:nvPr/>
        </p:nvSpPr>
        <p:spPr>
          <a:xfrm>
            <a:off x="2831774" y="3234321"/>
            <a:ext cx="888111" cy="88830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2831774" y="3507498"/>
            <a:ext cx="888111" cy="3580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34" name="AutoShape 34"/>
          <p:cNvSpPr/>
          <p:nvPr/>
        </p:nvSpPr>
        <p:spPr>
          <a:xfrm>
            <a:off x="8462879" y="3234321"/>
            <a:ext cx="888111" cy="88830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8462879" y="3490924"/>
            <a:ext cx="888111" cy="3580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04</a:t>
            </a:r>
          </a:p>
        </p:txBody>
      </p:sp>
      <p:sp>
        <p:nvSpPr>
          <p:cNvPr id="36" name="Freeform 36"/>
          <p:cNvSpPr/>
          <p:nvPr/>
        </p:nvSpPr>
        <p:spPr>
          <a:xfrm>
            <a:off x="5612384" y="2208337"/>
            <a:ext cx="966166" cy="966166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264991" y="5830849"/>
            <a:ext cx="1580758" cy="988317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奖金5万元，证书及奖杯。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6386030" y="5830849"/>
            <a:ext cx="1539912" cy="988317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奖金3万元，证书及奖杯。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2489535" y="4472825"/>
            <a:ext cx="1572589" cy="988317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奖金10万元，证书及奖杯。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112471" y="4472825"/>
            <a:ext cx="1588927" cy="988317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证书及奖杯。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2312099" y="4067729"/>
            <a:ext cx="1927461" cy="503206"/>
          </a:xfrm>
          <a:prstGeom prst="rect">
            <a:avLst/>
          </a:prstGeom>
          <a:noFill/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一等奖（1名）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4062124" y="5430662"/>
            <a:ext cx="1927461" cy="503206"/>
          </a:xfrm>
          <a:prstGeom prst="rect">
            <a:avLst/>
          </a:prstGeom>
          <a:noFill/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二等奖（2名）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7943204" y="4014241"/>
            <a:ext cx="1927461" cy="503206"/>
          </a:xfrm>
          <a:prstGeom prst="rect">
            <a:avLst/>
          </a:prstGeom>
          <a:noFill/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优秀奖（若干名）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173866" y="5430662"/>
            <a:ext cx="1927461" cy="503206"/>
          </a:xfrm>
          <a:prstGeom prst="rect">
            <a:avLst/>
          </a:prstGeom>
          <a:noFill/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三等奖（3名）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395441" y="1857678"/>
            <a:ext cx="2112454" cy="2300478"/>
          </a:xfrm>
          <a:custGeom>
            <a:rect l="l" t="t" r="r" b="b"/>
            <a:pathLst>
              <a:path w="259" h="282">
                <a:moveTo>
                  <a:pt x="259" y="282"/>
                </a:moveTo>
                <a:lnTo>
                  <a:pt x="259" y="0"/>
                </a:lnTo>
                <a:lnTo>
                  <a:pt x="129" y="98"/>
                </a:lnTo>
                <a:lnTo>
                  <a:pt x="0" y="196"/>
                </a:lnTo>
                <a:lnTo>
                  <a:pt x="259" y="28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507895" y="1857678"/>
            <a:ext cx="2128742" cy="2300478"/>
          </a:xfrm>
          <a:custGeom>
            <a:rect l="l" t="t" r="r" b="b"/>
            <a:pathLst>
              <a:path w="261" h="282">
                <a:moveTo>
                  <a:pt x="0" y="0"/>
                </a:moveTo>
                <a:lnTo>
                  <a:pt x="0" y="282"/>
                </a:lnTo>
                <a:lnTo>
                  <a:pt x="261" y="196"/>
                </a:lnTo>
                <a:lnTo>
                  <a:pt x="132" y="9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507895" y="3456640"/>
            <a:ext cx="2128742" cy="2577846"/>
          </a:xfrm>
          <a:custGeom>
            <a:rect l="l" t="t" r="r" b="b"/>
            <a:pathLst>
              <a:path w="261" h="316">
                <a:moveTo>
                  <a:pt x="261" y="0"/>
                </a:moveTo>
                <a:lnTo>
                  <a:pt x="0" y="86"/>
                </a:lnTo>
                <a:lnTo>
                  <a:pt x="160" y="316"/>
                </a:lnTo>
                <a:lnTo>
                  <a:pt x="211" y="158"/>
                </a:lnTo>
                <a:lnTo>
                  <a:pt x="26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194684" y="4158156"/>
            <a:ext cx="2618137" cy="1876234"/>
          </a:xfrm>
          <a:custGeom>
            <a:rect l="l" t="t" r="r" b="b"/>
            <a:pathLst>
              <a:path w="321" h="230">
                <a:moveTo>
                  <a:pt x="321" y="230"/>
                </a:moveTo>
                <a:lnTo>
                  <a:pt x="161" y="0"/>
                </a:lnTo>
                <a:lnTo>
                  <a:pt x="0" y="230"/>
                </a:lnTo>
                <a:lnTo>
                  <a:pt x="161" y="230"/>
                </a:lnTo>
                <a:lnTo>
                  <a:pt x="321" y="230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5441" y="3456640"/>
            <a:ext cx="2112454" cy="2577846"/>
          </a:xfrm>
          <a:custGeom>
            <a:rect l="l" t="t" r="r" b="b"/>
            <a:pathLst>
              <a:path w="259" h="316">
                <a:moveTo>
                  <a:pt x="98" y="316"/>
                </a:moveTo>
                <a:lnTo>
                  <a:pt x="259" y="86"/>
                </a:lnTo>
                <a:lnTo>
                  <a:pt x="0" y="0"/>
                </a:lnTo>
                <a:lnTo>
                  <a:pt x="50" y="158"/>
                </a:lnTo>
                <a:lnTo>
                  <a:pt x="98" y="3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5904004" y="1919621"/>
            <a:ext cx="0" cy="41656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429280" y="1916543"/>
            <a:ext cx="1766555" cy="50320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13920" y="1958262"/>
            <a:ext cx="1766555" cy="4001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9280" y="2799034"/>
            <a:ext cx="1766555" cy="5032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513920" y="2840754"/>
            <a:ext cx="1766555" cy="4001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29280" y="3694479"/>
            <a:ext cx="1796342" cy="503206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515347" y="3736199"/>
            <a:ext cx="1796342" cy="4001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29280" y="4558587"/>
            <a:ext cx="1811235" cy="503206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516061" y="4600212"/>
            <a:ext cx="1811235" cy="4001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429280" y="5435554"/>
            <a:ext cx="1826128" cy="503206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16774" y="5477274"/>
            <a:ext cx="1826128" cy="4001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096000" y="1916543"/>
            <a:ext cx="2435260" cy="503206"/>
          </a:xfrm>
          <a:prstGeom prst="rect">
            <a:avLst/>
          </a:prstGeom>
          <a:noFill/>
        </p:spPr>
        <p:txBody>
          <a:bodyPr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报名时间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096000" y="2799034"/>
            <a:ext cx="2453226" cy="503206"/>
          </a:xfrm>
          <a:prstGeom prst="rect">
            <a:avLst/>
          </a:prstGeom>
          <a:noFill/>
        </p:spPr>
        <p:txBody>
          <a:bodyPr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作品提交时间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6096000" y="3694479"/>
            <a:ext cx="2472276" cy="503206"/>
          </a:xfrm>
          <a:prstGeom prst="rect">
            <a:avLst/>
          </a:prstGeom>
          <a:noFill/>
        </p:spPr>
        <p:txBody>
          <a:bodyPr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初审时间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096000" y="4554015"/>
            <a:ext cx="2481801" cy="503206"/>
          </a:xfrm>
          <a:prstGeom prst="rect">
            <a:avLst/>
          </a:prstGeom>
          <a:noFill/>
        </p:spPr>
        <p:txBody>
          <a:bodyPr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终审时间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045717" y="5435554"/>
            <a:ext cx="2541608" cy="503206"/>
          </a:xfrm>
          <a:prstGeom prst="rect">
            <a:avLst/>
          </a:prstGeom>
          <a:noFill/>
        </p:spPr>
        <p:txBody>
          <a:bodyPr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结果公布时间</a:t>
            </a:r>
            <a:endParaRPr lang="en-US" sz="1100"/>
          </a:p>
        </p:txBody>
      </p:sp>
      <p:sp>
        <p:nvSpPr>
          <p:cNvPr id="23" name="Freeform 23"/>
          <p:cNvSpPr/>
          <p:nvPr/>
        </p:nvSpPr>
        <p:spPr>
          <a:xfrm>
            <a:off x="2700862" y="3050637"/>
            <a:ext cx="406003" cy="40600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90564" y="4197685"/>
            <a:ext cx="402526" cy="402526"/>
          </a:xfrm>
          <a:custGeom>
            <a:rect l="l" t="t" r="r" b="b"/>
            <a:pathLst>
              <a:path w="304800" h="304800">
                <a:moveTo>
                  <a:pt x="133350" y="0"/>
                </a:moveTo>
                <a:lnTo>
                  <a:pt x="0" y="0"/>
                </a:lnTo>
                <a:lnTo>
                  <a:pt x="0" y="304800"/>
                </a:lnTo>
                <a:lnTo>
                  <a:pt x="228600" y="304800"/>
                </a:lnTo>
                <a:lnTo>
                  <a:pt x="228600" y="95231"/>
                </a:lnTo>
                <a:lnTo>
                  <a:pt x="133350" y="0"/>
                </a:lnTo>
                <a:close/>
                <a:moveTo>
                  <a:pt x="113519" y="114300"/>
                </a:moveTo>
                <a:lnTo>
                  <a:pt x="113519" y="38100"/>
                </a:lnTo>
                <a:lnTo>
                  <a:pt x="189719" y="114300"/>
                </a:lnTo>
                <a:lnTo>
                  <a:pt x="113519" y="1143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4362224" y="4234356"/>
            <a:ext cx="400431" cy="400431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330902" y="5160447"/>
            <a:ext cx="392564" cy="39256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4719" y="3007918"/>
            <a:ext cx="448723" cy="448723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日程安排</a:t>
            </a:r>
          </a:p>
        </p:txBody>
      </p:sp>
      <p:sp>
        <p:nvSpPr>
          <p:cNvPr id="49" name="AutoShape 49"/>
          <p:cNvSpPr/>
          <p:nvPr/>
        </p:nvSpPr>
        <p:spPr>
          <a:xfrm>
            <a:off x="8342902" y="1838628"/>
            <a:ext cx="2354247" cy="629362"/>
          </a:xfrm>
          <a:prstGeom prst="rect">
            <a:avLst/>
          </a:prstGeom>
          <a:noFill/>
        </p:spPr>
        <p:txBody>
          <a:bodyPr wrap="square" lIns="68580" tIns="34290" rIns="68580" bIns="3429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XXXX年XX月XX日至XXXX年XX月XX日。</a:t>
            </a:r>
            <a:endParaRPr lang="en-US" sz="1100"/>
          </a:p>
        </p:txBody>
      </p:sp>
      <p:sp>
        <p:nvSpPr>
          <p:cNvPr id="50" name="AutoShape 50"/>
          <p:cNvSpPr/>
          <p:nvPr/>
        </p:nvSpPr>
        <p:spPr>
          <a:xfrm>
            <a:off x="8342902" y="2718346"/>
            <a:ext cx="2354247" cy="629362"/>
          </a:xfrm>
          <a:prstGeom prst="rect">
            <a:avLst/>
          </a:prstGeom>
          <a:noFill/>
        </p:spPr>
        <p:txBody>
          <a:bodyPr wrap="square" lIns="68580" tIns="34290" rIns="68580" bIns="3429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XXXX年XX月XX日至XXXX年XX月XX日。</a:t>
            </a:r>
            <a:endParaRPr lang="en-US" sz="1100"/>
          </a:p>
        </p:txBody>
      </p:sp>
      <p:sp>
        <p:nvSpPr>
          <p:cNvPr id="51" name="AutoShape 51"/>
          <p:cNvSpPr/>
          <p:nvPr/>
        </p:nvSpPr>
        <p:spPr>
          <a:xfrm>
            <a:off x="8342902" y="3598064"/>
            <a:ext cx="2354247" cy="629362"/>
          </a:xfrm>
          <a:prstGeom prst="rect">
            <a:avLst/>
          </a:prstGeom>
          <a:noFill/>
        </p:spPr>
        <p:txBody>
          <a:bodyPr wrap="square" lIns="68580" tIns="34290" rIns="68580" bIns="3429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XXXX年XX月XX日至XXXX年XX月XX日。</a:t>
            </a:r>
            <a:endParaRPr lang="en-US" sz="1100"/>
          </a:p>
        </p:txBody>
      </p:sp>
      <p:sp>
        <p:nvSpPr>
          <p:cNvPr id="52" name="AutoShape 52"/>
          <p:cNvSpPr/>
          <p:nvPr/>
        </p:nvSpPr>
        <p:spPr>
          <a:xfrm>
            <a:off x="8342902" y="4477782"/>
            <a:ext cx="2354247" cy="629362"/>
          </a:xfrm>
          <a:prstGeom prst="rect">
            <a:avLst/>
          </a:prstGeom>
          <a:noFill/>
        </p:spPr>
        <p:txBody>
          <a:bodyPr wrap="square" lIns="68580" tIns="34290" rIns="68580" bIns="3429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XXXX年XX月XX日至XXXX年XX月XX日。</a:t>
            </a:r>
            <a:endParaRPr lang="en-US" sz="1100"/>
          </a:p>
        </p:txBody>
      </p:sp>
      <p:sp>
        <p:nvSpPr>
          <p:cNvPr id="53" name="AutoShape 53"/>
          <p:cNvSpPr/>
          <p:nvPr/>
        </p:nvSpPr>
        <p:spPr>
          <a:xfrm>
            <a:off x="8342902" y="5357499"/>
            <a:ext cx="2354247" cy="629362"/>
          </a:xfrm>
          <a:prstGeom prst="rect">
            <a:avLst/>
          </a:prstGeom>
          <a:noFill/>
        </p:spPr>
        <p:txBody>
          <a:bodyPr wrap="square" lIns="68580" tIns="34290" rIns="68580" bIns="3429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XXXX年XX月XX日。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大赛宣传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https://d.book118.com/068110076071006036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Microsoft Yahei</vt:lpstr>
      <vt:lpstr>方正正纤黑简体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2024-09-15T21:37:05.114</cp:lastPrinted>
  <dcterms:created xsi:type="dcterms:W3CDTF">2024-09-15T13:37:05Z</dcterms:created>
  <dcterms:modified xsi:type="dcterms:W3CDTF">2024-09-15T13:37:07Z</dcterms:modified>
</cp:coreProperties>
</file>