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608EE-BA03-4564-9102-35844FAA1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40519-6DFC-48FA-B9ED-8B687A137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D96BE-A662-429F-A7B4-24999AA7B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472FA1-4C20-486E-8053-0C5A04446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BC7F35-252A-40E1-AF1B-8A9F9C2F5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C8BBCC-8BD7-44CF-A294-2C7A5FC4E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7E73B6-8ACF-4D8B-9C8B-582EC5D4E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5C43A3-AA21-4127-8BEE-1A4F965AE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41075-2A3E-4185-AE04-CA1E684AF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BD7AF-04FE-4BCF-9588-F2791F0D6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47266-A860-46AB-8B3F-CF03C2085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1101207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管理故事与哲理培训课件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故事导入：管理哲理的起源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管理故事：实践中的智慧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管理哲理的应用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管理哲理的启示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管理故事与哲理的未来发展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故事导入：管理哲理的起源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古代文明中的管理智慧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古代文明，如古埃及、古希腊和古罗马，在长期的社会实践中积累了丰富的管理经验，形成了独特的管理哲理。这些哲理强调秩序、纪律和组织，对后世管理思想产生了深远影响。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8017" b="801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古代管理哲理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907" r="2390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宗教与封建制度下的管理思想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中世纪时期，宗教和封建制度成为社会管理的主要手段。管理哲理强调服从、忠诚和等级制度，这些思想在当时的社会治理中发挥了重要作用。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中世纪管理哲理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工业化与现代化进程中的管理变革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随着工业革命和现代化进程的加速，管理哲理发生了深刻变革。现代管理哲理更加注重效率、专业化和创新，旨在适应日益复杂的社会和经济环境。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现代管理哲理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管理故事：实践中的智慧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团队协作是实现共同目标的关键，通过相互信任、沟通与合作，可以创造更大的价值。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一个团队由不同背景、技能和经验的人组成，通过有效的协作，可以充分发挥每个人的优势，共同应对挑战。团队协作不仅有助于提高工作效率，还能培养团队成员之间的信任和默契，增强团队的凝聚力。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团队协作的力量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创新与变革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创新和变革是推动组织发展的动力源泉，通过不断尝试新的方法和思路，可以应对市场变化和竞争压力。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意味着打破常规，寻求更好的解决方案。在竞争激烈的市场环境中，组织需要不断创新以保持竞争优势。同时，变革是组织发展的必然要求，面对外部环境的变化，组织需要及时调整战略和业务模式以适应市场变化。创新与变革需要勇气和智慧，需要敢于挑战传统思维和做法，勇于承担风险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领导者在组织中扮演着重要的角色，他们需要具备前瞻性思维、决策能力和人际交往能力，以引领团队不断发展壮大。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有远见卓识，能够洞察市场和行业的发展趋势，制定出符合组织发展的战略规划。同时，领导者需要具备果断的决策能力，能够在复杂多变的情境中做出明智的选择。此外，领导者还需要善于沟通和协调，建立良好的人际关系，激发团队成员的潜力，推动组织的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领导力与决策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管理哲理的应用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https://d.book118.com/068111012076006043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2024-09-23T05:04:00.216</cp:lastPrinted>
  <dcterms:created xsi:type="dcterms:W3CDTF">2024-09-22T21:04:00Z</dcterms:created>
  <dcterms:modified xsi:type="dcterms:W3CDTF">2024-09-22T21:04:02Z</dcterms:modified>
</cp:coreProperties>
</file>