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D895E-3A21-4D6D-BBA2-1FE1D0B09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242B1-679C-4314-83B4-CC84E772D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752B2-74D2-46A7-A25F-FFE3E60B3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E41755-977E-49CB-ACBB-B5CD3C778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9359C7-3B09-4869-A143-32E42B7FD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772035-0552-4A7F-954A-CF83AFEF1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2FA73E-E0CE-4B30-81D8-8C5C4EAA0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3D7DD-2FE8-4C84-9A70-ADAE8AAEE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CC64B2-398A-49BC-B3DE-8F7A59C28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C7C92-DEC1-4066-AAC8-8BD465756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BB2C7-0054-4D6D-9035-A156B6D60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11106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病人抢救护理PPT\n## 1.病人抢救护理的基本概念与重要性\n### 1.1病人抢救护理的定义与目的\n### 1.2病人抢救护理的重要性及意义\n### 1.3病人抢救护理的关键环节与实施原则\n## 2.病人抢救护理的组织实施与协作\n### 2.1病人抢救护理的组织架构与职责划分\n### 2.2病人抢救护理的协同作战与团队协作\n### 2.3病人抢救护理的信息沟通与共享机制\n## 3.病人抢救护理的技术与方法\n### 3.1心肺复苏（CPR）技术及其操作方法\n### 3.2急救药物的应用与注意事项\n### 3.3急救设备的使用与维护\n## 4.病人抢救护理的案例分析\n### 4.1成功抢救案例分析\n### 4.2抢救护理过程中的问题与挑战\n### 4.3案例总结与改进措施\n## 5.病人抢救护理的质量监控与持续改进\n### 5.1病人抢救护理的质量评价标准与方法\n### 5.2病人抢救护理的持续改进策略与措施\n### 5.3病人抢救护理的成效评估与反馈机制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病人抢救护理PPT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病人抢救护理的基本概念与重要性</a:t>
            </a:r>
            <a:endParaRPr/>
          </a:p>
        </p:txBody>
      </p:sp>
      <p:sp>
        <p:nvSpPr>
          <p:cNvPr id="8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24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病人抢救护理是指在病人病情危急时，采取紧急抢救措施，以维持病人生命体征的稳定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抢救护理包括心肺复苏、急救药物使用、急救设备操作等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抢救护理的目的是为了挽救病人的生命，减轻病情，为后续治疗争取时间</a:t>
                </a:r>
                <a:endParaRPr/>
              </a:p>
            </p:txBody>
          </p:sp>
        </p:grpSp>
        <p:grpSp>
          <p:nvGrpSpPr>
            <p:cNvPr id="127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病人抢救护理需要医护人员具备专业的抢救技能和敏捷的应变能力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医护人员要能够迅速评估病人的病情，制定合适的抢救方案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医护人员要能够熟练操作抢救设备，确保抢救措施的有效性</a:t>
                </a:r>
                <a:endParaRPr/>
              </a:p>
            </p:txBody>
          </p:sp>
        </p:grpSp>
        <p:grpSp>
          <p:nvGrpSpPr>
            <p:cNvPr id="130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病人抢救护理是医疗工作的重要环节，关系到病人的生命安全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抢救护理的质量直接影响到病人的治疗效果和预后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抢救护理的成功与否，关系到病人的家庭幸福和社会和谐</a:t>
                </a:r>
                <a:endParaRPr/>
              </a:p>
            </p:txBody>
          </p:sp>
        </p:grpSp>
      </p:grpSp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病人抢救护理的定义与目的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36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病人抢救护理是提高医疗质量、保障医疗安全的重要手段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抢救护理能够及时缓解病人的病情，为后续治疗创造有利条件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抢救护理能够减少病人的死亡率和伤残率，提高病人的生活质量</a:t>
                </a:r>
                <a:endParaRPr/>
              </a:p>
            </p:txBody>
          </p:sp>
        </p:grpSp>
        <p:grpSp>
          <p:nvGrpSpPr>
            <p:cNvPr id="139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病人抢救护理是体现医护人员职业道德和专业素养的重要标志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医护人员要具备高度的责任心和敬业精神，对待每一个病人都要全力以赴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医护人员要具备良好的团队协作和沟通能力，确保抢救护理的顺利进行</a:t>
                </a:r>
                <a:endParaRPr/>
              </a:p>
            </p:txBody>
          </p:sp>
        </p:grpSp>
        <p:grpSp>
          <p:nvGrpSpPr>
            <p:cNvPr id="142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病人抢救护理是构建和谐医患关系、提高医疗服务满意度的重要途径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抢救护理的成功与否，直接影响到病人的信任度和满意度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优质的抢救护理能够提高病人的口碑，为医院赢得良好的社会声誉</a:t>
                </a:r>
                <a:endParaRPr/>
              </a:p>
            </p:txBody>
          </p:sp>
        </p:grpSp>
      </p:grpSp>
      <p:sp>
        <p:nvSpPr>
          <p:cNvPr id="1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病人抢救护理的重要性及意义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病人抢救护理的关键环节包括病情评估、抢救措施制定、抢救实施和病情监测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病情评估是抢救护理的前提，要准确判断病人的病情和生命体征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抢救措施制定是抢救护理的核心，要根据病情评估结果制定合适的抢救方案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抢救实施是抢救护理的重点，要保证抢救措施的有效性和及时性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病情监测是抢救护理的保障，要密切观察病人的生命体征和病情变化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病人抢救护理的实施原则包括迅速、准确、有效、协同和以人为本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迅速是指抢救护理要争分夺秒，迅速评估病情，迅速采取措施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准确是指抢救护理要准确判断病情，准确制定抢救方案，准确操作抢救设备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有效是指抢救护理要确保抢救措施的有效性，达到挽救生命的目的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协同是指抢救护理要强调团队协作，医护人员要密切配合，共同完成抢救任务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以人为本是指抢救护理要注重病人的心理和生理需求，关爱病人，尊重生命</a:t>
            </a:r>
            <a:endParaRPr/>
          </a:p>
        </p:txBody>
      </p:sp>
      <p:sp>
        <p:nvSpPr>
          <p:cNvPr id="1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病人抢救护理的关键环节与实施原则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5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病人抢救护理的组织实施与协作</a:t>
            </a:r>
            <a:endParaRPr/>
          </a:p>
        </p:txBody>
      </p:sp>
      <p:sp>
        <p:nvSpPr>
          <p:cNvPr id="15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病人抢救护理需要建立完善的组织架构，明确各级医护人员的职责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医院要设立抢救护理领导小组，负责抢救护理工作的组织和指导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科室要设立抢救护理小组，负责本科室的抢救护理工作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医护人员要明确各自的职责，分工合作，确保抢救护理的顺利进行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病人抢救护理的职责划分要科学合理，有利于提高抢救护理的质量和效率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抢救护理领导小组负责制定抢救护理的工作计划和质量标准，组织培训和考核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抢救护理小组负责实施抢救护理工作，评估病情，制定抢救方案，实施抢救措施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医护人员要负责病人的病情评估、抢救措施实施、病情监测等工作，确保抢救护理的质量</a:t>
            </a:r>
            <a:endParaRPr/>
          </a:p>
        </p:txBody>
      </p:sp>
      <p:sp>
        <p:nvSpPr>
          <p:cNvPr id="1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病人抢救护理的组织架构与职责划分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病人抢救护理需要医护人员紧密配合，协同作战，共同完成抢救任务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医护人员要具备良好的团队协作精神，相互支持，相互鼓励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医护人员要密切配合，分工明确，确保抢救护理的顺利进行</a:t>
                </a:r>
                <a:endParaRPr/>
              </a:p>
            </p:txBody>
          </p:sp>
        </p:grpSp>
        <p:grpSp>
          <p:nvGrpSpPr>
            <p:cNvPr id="16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病人抢救护理的团队协作要建立在有效沟通的基础上，提高抢救护理的效率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医护人员要建立健全沟通机制，及时传递病人信息，确保信息畅通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医护人员要尊重彼此的意见，充分讨论，制定最佳的抢救方案</a:t>
                </a:r>
                <a:endParaRPr/>
              </a:p>
            </p:txBody>
          </p:sp>
        </p:grpSp>
      </p:grpSp>
      <p:sp>
        <p:nvSpPr>
          <p:cNvPr id="1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病人抢救护理的协同作战与团队协作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病人抢救护理需要建立信息共享机制，提高抢救护理的效率和质量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医院要建立健全信息共享平台，实现病人信息的实时传输和共享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医护人员要充分利用信息共享平台，了解病人的病情，制定抢救方案</a:t>
                </a:r>
                <a:endParaRPr/>
              </a:p>
            </p:txBody>
          </p:sp>
        </p:grpSp>
        <p:grpSp>
          <p:nvGrpSpPr>
            <p:cNvPr id="16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病人抢救护理的信息沟通要贯穿于抢救护理的全过程，确保抢救护理的顺利进行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医护人员要建立健全信息沟通机制，及时传递病人信息，确保信息畅通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医护人员要尊重彼此的意见，充分讨论，制定最佳的抢救方案</a:t>
                </a:r>
                <a:endParaRPr/>
              </a:p>
            </p:txBody>
          </p:sp>
        </p:grpSp>
      </p:grp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病人抢救护理的信息沟通与共享机制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病人抢救护理的技术与方法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心肺复苏(CPR)是病人抢救护理的重要技术，能够有效维持病人的生命体征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心肺复苏包括胸外按压、人工呼吸和电除颤等操作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心肺复苏要求医护人员具备专业的操作技能和丰富的临床经验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心肺复苏的操作方法要规范，确保抢救护理的质量和效果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医护人员要严格按照心肺复苏的操作流程进行操作，确保操作的准确性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医护人员要掌握心肺复苏的适应症和禁忌症，避免操作不当导致严重后果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心肺复苏(CPR)技术及其操作方法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https://d.book118.com/068111106005006036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病人抢救护理PPT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2024-09-15T02:28:53.840</cp:lastPrinted>
  <dcterms:created xsi:type="dcterms:W3CDTF">2024-09-14T18:28:53Z</dcterms:created>
  <dcterms:modified xsi:type="dcterms:W3CDTF">2024-09-14T18:28:55Z</dcterms:modified>
</cp:coreProperties>
</file>