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87DA6-AD80-4CAD-8117-DE1633820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61456-A318-4F81-9932-62AB2E74D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4B2AE-E7E1-4866-B2E5-B43956A5D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BDB45-BFEE-481A-9F46-70B0BB463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24CF9-581E-41F9-9183-658BC1D1E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E30696-4F09-4545-BFB5-2B6D4F42F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47651-A5F2-48CE-BE82-480B35EFD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A6236-2F57-4A1E-8BBD-A1639AA5B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A75F3-A4F3-4FE4-9660-82DAD6760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662B6-258C-4969-9BA5-C876D5976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CBF97-F435-4EC0-ACF5-5EE5E32AB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2133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两电平SVPWM调制逆变器仿真验证</a:t>
            </a:r>
            <a:endParaRPr lang="en-US" sz="51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2024-01-18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两电平SVPWM调制原理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逆变器模型建立与仿真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仿真结果分析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实验验证与结果对比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能源危机与环境保护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随着能源危机和环境污染问题日益严重，可再生能源和高效能源转换技术受到广泛关注。逆变器作为能源转换的关键环节，其性能直接影响到整个系统的效率和稳定性。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逆变器调制技术的发展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逆变器调制技术是决定逆变器性能的关键因素之一。传统的PWM调制技术虽然成熟，但存在开关损耗大、谐波含量高等问题。SVPWM调制技术具有电压利用率高、谐波含量低等优点，逐渐成为逆变器调制技术的研究热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两电平SVPWM调制逆变器的优势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两电平SVPWM调制逆变器具有结构简单、控制方便、效率高等优点，在中小功率场合具有广泛的应用前景。对其进行仿真验证，可以为实际应用提供理论支持和参考。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研究背景和意义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国内外研究现状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目前，国内外学者对两电平SVPWM调制逆变器进行了广泛的研究。在调制算法、控制策略、性能优化等方面取得了显著成果。然而，在实际应用中仍存在一些问题，如开关损耗、谐波抑制、动态响应等。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发展趋势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随着电力电子技术的不断发展，未来两电平SVPWM调制逆变器的研究将更加注重以下几个方面：高效率、高功率密度设计；智能化、数字化控制；多电平、多模块化拓扑结构；并网运行与并网控制技术等。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国内外研究现状及发展趋势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本课题旨在通过仿真验证，深入研究两电平SVPWM调制逆变器的工作原理、性能特点及其影响因素，为实际应用提供理论支持和参考。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研究目的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首先，建立两电平SVPWM调制逆变器的数学模型，分析其工作原理和性能特点；其次，设计相应的控制策略和调制算法，实现逆变器的稳定运行和性能优化；最后，通过仿真实验验证所提方案的有效性和可行性。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研究内容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本课题研究目的和内容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两电平SVPWM调制原理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空间矢量脉宽调制（SVPWM）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SVPWM是一种先进的脉宽调制技术，通过控制三相电压型逆变器的开关状态，合成所需的电压矢量，实现对电机的有效控制。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电压空间矢量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在三相电压型逆变器中，不同的开关状态组合可以形成不同的电压空间矢量。这些矢量在复平面上分布，构成了一个六边形的电压空间矢量图。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调制目标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SVPWM的调制目标是合成所需的电压矢量，使其幅值和相位与给定电压相符，同时优化开关序列，减小开关损耗和谐波畸变。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SVPWM基本原理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两电平SVPWM实现方法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根据给定电压矢量的相位，确定其所在的扇区。三相电压型逆变器共有6个扇区，每个扇区对应一种基本的电压空间矢量。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基本矢量作用时间计算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在每个扇区内，选择两个相邻的基本电压空间矢量，通过线性组合的方式合成所需的电压矢量。根据伏秒平衡原理，可以计算出两个基本矢量的作用时间。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开关序列优化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为了减小开关损耗和谐波畸变，需要对开关序列进行优化。通常采用七段式或五段式开关序列，其中七段式开关序列具有更好的谐波性能。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扇区判断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调制波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在SVPWM调制过程中，给定电压矢量作为调制波，其幅值和相位决定了合成电压矢量的幅值和相位。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载波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载波是用于与调制波进行比较的信号，通常采用三角波或锯齿波。载波的频率和幅值决定了逆变器的开关频率和输出电压的幅值。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调制比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制比是指调制波幅值与载波幅值之比。在SVPWM调制中，调制比的变化会影响输出电压的谐波畸变和直流电压利用率。当调制比增加时，输出电压的谐波畸变会增大，而直流电压利用率会提高。因此，在实际应用中需要权衡调制比的选择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调制波与载波关系分析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逆变器模型建立与仿真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逆变器拓扑结构选择及参数设计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两电平逆变器拓扑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采用半桥或全桥结构，由功率开关器件（如IGBT）和续流二极管构成。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参数设计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根据系统需求确定直流侧电压、输出交流电压和电流等参数，进而设计滤波电感、电容等元件的参数。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控制策略制定及实现方法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基于空间矢量脉宽调制（SVPWM）技术，通过控制功率开关器件的通断实现输出电压波形的调制。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SVPWM调制策略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采用适当的控制算法（如PI控制、滞环控制等）对输出电压和电流进行闭环调节，提高系统稳定性和动态性能。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控制算法实现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https://d.book118.com/068112133013006033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2024-09-10T21:00:44.822</cp:lastPrinted>
  <dcterms:created xsi:type="dcterms:W3CDTF">2024-09-10T13:00:44Z</dcterms:created>
  <dcterms:modified xsi:type="dcterms:W3CDTF">2024-09-10T13:00:46Z</dcterms:modified>
</cp:coreProperties>
</file>