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60D2C-441C-41E1-9E35-27428C29B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F30F3-DDCA-4455-A859-8383009E1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C97F2-C256-4995-95E0-7263215B8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69426-8F05-486F-B19F-B47FE9252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01362-8D00-4A0F-AFED-806E6648C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621A8-C07D-484F-A83B-96CAA2E5F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F3A7B-7A10-4700-A5F8-F2B46DE79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81E46-34C5-4403-A0CE-4DD8E48EE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4014D-CF5B-4060-BF64-F9E4C8F79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1DFB5-F598-4C88-A937-28D46BFE9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36BE6-037C-4EE4-918C-463195A04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214206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学前儿童美术教育的组织与实施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学前儿童美术教育的基本理论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学前儿童美术教育的组织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学前儿童美术教育的实施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学前儿童美术教育的师资培养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学前儿童美术教育的实践探索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培养儿童审美能力和创造力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促进儿童身心健康发展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传承和弘扬民族文化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学前儿童美术教育的主要目的是通过绘画、手工等艺术活动，培养儿童的审美能力和创造力，为其全面发展奠定基础。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美术教育有助于儿童感知、认知、情感、社会性等各方面的发展，对儿童的身心健康具有积极的促进作用。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通过美术教育，可以引导儿童了解和传承本民族的优秀文化艺术传统，增强民族认同感和文化自信心。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有助于儿童智力发展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有助于儿童情感表达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有助于儿童社会交往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有助于儿童人格塑造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美术教育的重要性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美术教育中的合作和分享等活动，可以培养儿童的社会交往能力和合作精神，提高儿童的社会适应性。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美术教育为儿童提供了情感表达的途径，可以帮助儿童宣泄情感、缓解压力，促进儿童情感的健康发展。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美术教育可以激发儿童的想象力和创造力，促进儿童思维的发展，提高儿童的智力水平。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美术教育可以引导儿童发现美、欣赏美、创造美，培养儿童的审美情趣和良好品质，促进儿童人格的完善。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学前儿童美术教育的基本理论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儿童美术发展阶段理论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1.5-3.5岁，儿童通过涂鸦来表达自己的思想和感受，锻炼手眼协调能力。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3.5-5岁，儿童开始用简单的图形代表事物，表达自己的想象和创意。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5-7岁，儿童能够画出较为复杂的图形和场景，表现自己的观察和思考能力。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涂鸦期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象征期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图式期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培养儿童的想象力和表达能力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美术教育鼓励儿童自由创作，表达自己的想法和感受，有助于培养儿童的想象力和表达能力。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培养儿童的审美能力和创造力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通过美术教育，引导儿童观察、欣赏和创造美，提高儿童的审美能力和创造力。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促进儿童手眼协调和精细动作的发展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美术教育中的绘画、手工等活动有助于锻炼儿童的手眼协调能力和精细动作技能。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儿童美术教育的目标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尊重儿童的个性和创造性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注重过程而非结果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鼓励多元化和包容性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结合儿童的生活经验和兴趣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儿童美术教育的原则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在美术教育中，应尊重每个儿童的个性和创造性，鼓励儿童自由发挥，表达自己的独特想法。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美术教育应注重儿童创作的过程而非结果，关注儿童在创作过程中的体验和学习。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美术教育应鼓励儿童尝试多种艺术形式和风格，欣赏和理解不同文化背景下的艺术作品，培养儿童的多元化和包容性视野。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美术教育应结合儿童的生活经验和兴趣，选择贴近儿童生活的主题和素材，激发儿童的创作兴趣和热情。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学前儿童美术教育的组织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小组活动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个别指导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组织形式的选择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组织全班儿童参加美术活动，培养他们的团队精神和协作能力。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针对儿童的个体差异，提供个性化的美术指导和辅导。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根据儿童的兴趣和特长，将他们分成不同的小组，进行有针对性的美术活动。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根据儿童的年龄特点和美术教育目标，制定详细的教育计划和课程安排。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制定教育计划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明确教师职责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确定美术教师的角色和职责，确保他们能够提供专业的指导和支持。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设立有效的评估机制，对儿童的学习成果进行定期评估，以便及时调整教育计划。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组织结构的搭建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充分利用学校、家庭、社区等各方面的教育资源，为儿童提供丰富多彩的美术教育内容。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教育资源整合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加强美术教师的培训和交流，提高他们的专业素养和教学能力。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师资力量整合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优化美术教学设施的配置和使用，为儿童提供良好的学习环境和条件。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教学设施整合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组织资源的整合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学前儿童美术教育的实施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https://d.book118.com/068112142060006036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2024-09-15T17:58:01.082</cp:lastPrinted>
  <dcterms:created xsi:type="dcterms:W3CDTF">2024-09-15T09:58:01Z</dcterms:created>
  <dcterms:modified xsi:type="dcterms:W3CDTF">2024-09-15T09:58:03Z</dcterms:modified>
</cp:coreProperties>
</file>