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83F92-2830-40B2-A16D-9132AB1AB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0A6AA-6182-4F4C-A14E-82E4D4FCA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A16C3-5933-40C2-906A-5D9C26C7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762B2-C1C2-4C44-82DA-79EFF6A09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CE5AD8-7A21-448A-B152-1A5EDC78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F2E16-D131-4F61-99BC-2A8A47B9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7F78D-3B72-46FE-BB82-91318FE41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08C12-CEB5-4082-A2DD-CA601F995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D73F0-BE8D-426B-B5EE-967F51E3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48141-9DB2-45C6-B2FD-3D6C16631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327F0-6CBA-432A-A96F-E110822AD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302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提高外墙硅防火保温板一次验收合格率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外墙硅防火保温板现状及问题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影响外墙硅防火保温板一次验收合格率的因素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提高外墙硅防火保温板一次验收合格率的措施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实施计划及预期效果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建筑行业的快速发展，外墙保温材料的应用越来越广泛。硅防火保温板作为一种新型环保建材，具有良好的防火、保温和隔音性能。然而，在实际施工过程中，由于多种因素影响，外墙硅防火保温板的一次验收合格率往往不高。因此，提高外墙硅防火保温板一次验收合格率对于保障建筑质量、提升施工效率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提高外墙硅防火保温板一次验收合格率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绿色建筑是未来建筑行业的发展趋势，提高外墙硅防火保温板一次验收合格率有助于推动绿色建筑的发展，促进建筑行业转型升级。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推动绿色建筑发展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外墙硅防火保温板的生产及施工流程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汇报将涵盖外墙硅防火保温板的生产工艺、施工流程以及关键质量控制点，以便全面了解影响一次验收合格率的因素。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958" r="21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一次验收合格率现状及原因分析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汇报将对外墙硅防火保温板一次验收合格率的现状进行统计分析，并深入剖析导致合格率低的原因，为后续改进措施提供依据。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提高一次验收合格率的措施及建议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针对影响外墙硅防火保温板一次验收合格率的因素，汇报将提出具体的改进措施和建议，包括优化生产工艺、加强施工管理、完善验收标准等方面，以提高外墙硅防火保温板的一次验收合格率。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外墙硅防火保温板现状及问题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外墙硅防火保温板是一种具有优异防火性能和保温效果的建筑材料，广泛应用于高层建筑的外墙保温系统。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高耐火极限、低热导率、抗老化、环保无污染等。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外墙硅防火保温板概述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外墙硅防火保温板特点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外墙硅防火保温板定义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外墙硅防火保温板的验收应遵循国家相关标准和规范，如《建筑节能工程施工质量验收规范》等。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主要包括保温板的外观质量、尺寸偏差、导热系数、燃烧性能等。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验收项目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采用观察、测量、检测等手段进行验收，确保各项指标符合规范要求。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外墙硅防火保温板验收标准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目前外墙硅防火保温板的验收合格率普遍不高，存在较大的提升空间。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主要包括产品质量不稳定、施工不规范、监管不到位等。这些问题导致了外墙硅防火保温板在使用过程中出现开裂、脱落、燃烧等安全隐患，严重影响了建筑物的节能效果和人员安全。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当前外墙硅防火保温板验收合格率及存在的问题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影响外墙硅防火保温板一次验收合格率的因素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外墙硅防火保温板的质量直接影响验收合格率，优质的材料可以保证更好的防火、保温效果。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材料的性能如导热系数、燃烧性能等级、抗压强度等也是影响验收合格率的重要因素。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施工工艺的合理性、先进性直接影响外墙硅防火保温板的安装质量和验收合格率。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施工队伍素质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施工队伍的专业技能水平和经验也是影响验收合格率的关键因素。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合理的设计方案可以有效提高外墙硅防火保温板的一次验收合格率。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设计细节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对于细节的处理，如连接方式、固定方法等，也会影响验收合格率。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施工期间的气候条件，如温度、湿度、风力等，会对外墙硅防火保温板的安装和验收产生一定影响。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施工现场的整洁度、安全设施等环境因素也会对验收合格率产生影响。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https://d.book118.com/068113020014006036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2024-09-15T05:43:22.205</cp:lastPrinted>
  <dcterms:created xsi:type="dcterms:W3CDTF">2024-09-14T21:43:22Z</dcterms:created>
  <dcterms:modified xsi:type="dcterms:W3CDTF">2024-09-14T21:43:24Z</dcterms:modified>
</cp:coreProperties>
</file>