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5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tags" Target="tags/tag78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14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19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.xml" /><Relationship Id="rId2" Type="http://schemas.openxmlformats.org/officeDocument/2006/relationships/tags" Target="../tags/tag7.xml" /><Relationship Id="rId3" Type="http://schemas.openxmlformats.org/officeDocument/2006/relationships/tags" Target="../tags/tag8.xml" /><Relationship Id="rId4" Type="http://schemas.openxmlformats.org/officeDocument/2006/relationships/tags" Target="../tags/tag9.xml" /><Relationship Id="rId5" Type="http://schemas.openxmlformats.org/officeDocument/2006/relationships/tags" Target="../tags/tag10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.xml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B5CD9C-D3E4-446C-9112-1826BC664A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26F3A7-5D8C-4FD8-BF6A-4B38F294C6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532120-752D-4D76-9AC2-73D1BA5A38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575EA2-8A50-4532-9109-8D1B018473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A4C08E4-C119-4C7B-B82E-9F5A90D26B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AB1E2C3-345E-4DFC-8F90-8A6E4FAB14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BBE152C-8D48-4737-9445-CAA7E3C20C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11E155-5252-4CBE-B717-896262C832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FE850D-41FE-4C14-96E3-F647482C65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3E37D9-5E00-4632-A4C6-B1294D0176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C8A37A-59B3-48F8-9ED5-3A9A582374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  <p:custDataLst>
              <p:tags r:id="rId1"/>
            </p:custDataLst>
          </p:nvPr>
        </p:nvSpPr>
        <p:spPr>
          <a:xfrm>
            <a:off x="1198800" y="914400"/>
            <a:ext cx="9799200" cy="2570400"/>
          </a:xfrm>
        </p:spPr>
        <p:txBody>
          <a:bodyPr lIns="90000" tIns="46800" rIns="90000" bIns="46800" anchor="b" anchorCtr="0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2"/>
            </p:custDataLst>
          </p:nvPr>
        </p:nvSpPr>
        <p:spPr>
          <a:xfrm>
            <a:off x="1198800" y="3560400"/>
            <a:ext cx="9799200" cy="1472400"/>
          </a:xfrm>
        </p:spPr>
        <p:txBody>
          <a:bodyPr lIns="90000" tIns="46800" rIns="90000" bIns="46800">
            <a:normAutofit/>
          </a:bodyPr>
          <a:lstStyle>
            <a:lvl1pPr marL="0" indent="0" algn="ctr">
              <a:lnSpc>
                <a:spcPct val="110000"/>
              </a:lnSpc>
              <a:buNone/>
              <a:defRPr sz="2400" spc="2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608400" y="1490400"/>
            <a:ext cx="10969200" cy="47592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"/>
            </p:custDataLst>
          </p:nvPr>
        </p:nvSpPr>
        <p:spPr>
          <a:xfrm>
            <a:off x="1990800" y="3848400"/>
            <a:ext cx="7768800" cy="766800"/>
          </a:xfrm>
        </p:spPr>
        <p:txBody>
          <a:bodyPr lIns="90000" tIns="46800" rIns="90000" bIns="46800" anchor="b" anchorCtr="0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990800" y="4615200"/>
            <a:ext cx="7768800" cy="867600"/>
          </a:xfrm>
        </p:spPr>
        <p:txBody>
          <a:bodyPr lIns="90000" tIns="46800" rIns="90000" bIns="46800">
            <a:normAutofit/>
          </a:bodyPr>
          <a:lstStyle>
            <a:lvl1pPr marL="0" indent="0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08400" y="1501200"/>
            <a:ext cx="5176800" cy="47484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411600" y="1501200"/>
            <a:ext cx="5176800" cy="4748400"/>
          </a:xfrm>
        </p:spPr>
        <p:txBody>
          <a:bodyPr lIns="90000" tIns="46800" rIns="90000" bIns="4680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608400" y="1429200"/>
            <a:ext cx="5342400" cy="381600"/>
          </a:xfrm>
        </p:spPr>
        <p:txBody>
          <a:bodyPr lIns="101600" tIns="38100" rIns="76200" bIns="3810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4"/>
            </p:custDataLst>
          </p:nvPr>
        </p:nvSpPr>
        <p:spPr>
          <a:xfrm>
            <a:off x="6235750" y="1421729"/>
            <a:ext cx="5342400" cy="381600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单击此处编辑文本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23575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1"/>
            </p:custDataLst>
          </p:nvPr>
        </p:nvSpPr>
        <p:spPr>
          <a:xfrm>
            <a:off x="608400" y="1555200"/>
            <a:ext cx="5233077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2"/>
            </p:custDataLst>
          </p:nvPr>
        </p:nvSpPr>
        <p:spPr>
          <a:xfrm>
            <a:off x="6350400" y="1555200"/>
            <a:ext cx="5227200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标题 8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 hasCustomPrompt="1"/>
            <p:custDataLst>
              <p:tags r:id="rId1"/>
            </p:custDataLst>
          </p:nvPr>
        </p:nvSpPr>
        <p:spPr>
          <a:xfrm>
            <a:off x="10234800" y="914400"/>
            <a:ext cx="1044000" cy="5029200"/>
          </a:xfrm>
        </p:spPr>
        <p:txBody>
          <a:bodyPr vert="eaVert" lIns="90000" tIns="46800" rIns="90000" bIns="46800" rtlCol="0" anchor="ctr" anchorCtr="0">
            <a:normAutofit/>
          </a:bodyPr>
          <a:lstStyle>
            <a:lvl1pPr>
              <a:buNone/>
              <a:defRPr sz="2800"/>
            </a:lvl1pPr>
          </a:lstStyle>
          <a:p>
            <a:pPr lvl="0"/>
            <a:r>
              <a:rPr lang="zh-CN" altLang="en-US" smtClean="0"/>
              <a:t>单击此处编辑标题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2"/>
            </p:custDataLst>
          </p:nvPr>
        </p:nvSpPr>
        <p:spPr>
          <a:xfrm>
            <a:off x="914400" y="914400"/>
            <a:ext cx="9169200" cy="5029200"/>
          </a:xfrm>
        </p:spPr>
        <p:txBody>
          <a:bodyPr vert="eaVert" lIns="46800" tIns="46800" rIns="46800" bIns="46800"/>
          <a:lstStyle>
            <a:lvl1pPr marL="228600" indent="-228600">
              <a:spcAft>
                <a:spcPts val="1000"/>
              </a:spcAft>
              <a:defRPr spc="300"/>
            </a:lvl1pPr>
            <a:lvl2pPr marL="685800" indent="-228600">
              <a:defRPr spc="300"/>
            </a:lvl2pPr>
            <a:lvl3pPr marL="1143000" indent="-228600">
              <a:defRPr spc="300"/>
            </a:lvl3pPr>
            <a:lvl4pPr marL="1600200" indent="-228600">
              <a:defRPr spc="300"/>
            </a:lvl4pPr>
            <a:lvl5pPr marL="2057400" indent="-228600">
              <a:defRPr spc="300"/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608400" y="774000"/>
            <a:ext cx="10972800" cy="54828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198800" y="2484000"/>
            <a:ext cx="9799200" cy="1018800"/>
          </a:xfrm>
        </p:spPr>
        <p:txBody>
          <a:bodyPr vert="horz" lIns="90000" tIns="46800" rIns="90000" bIns="46800" rtlCol="0" anchor="t" anchorCtr="0">
            <a:normAutofit/>
          </a:bodyPr>
          <a:lstStyle>
            <a:lvl1pPr algn="ctr">
              <a:defRPr sz="6000"/>
            </a:lvl1pPr>
          </a:lstStyle>
          <a:p>
            <a:pPr lvl="0"/>
            <a:r>
              <a:rPr lang="zh-CN" altLang="en-US" smtClean="0"/>
              <a:t>单击此处编辑标题</a:t>
            </a:r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1198800" y="3560400"/>
            <a:ext cx="9799200" cy="471600"/>
          </a:xfrm>
        </p:spPr>
        <p:txBody>
          <a:bodyPr lIns="90000" tIns="46800" rIns="90000" bIns="46800">
            <a:normAutofit/>
          </a:bodyPr>
          <a:lstStyle>
            <a:lvl1pPr algn="ctr">
              <a:lnSpc>
                <a:spcPct val="110000"/>
              </a:lnSpc>
              <a:buNone/>
              <a:defRPr sz="2400" spc="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57.xml" /><Relationship Id="rId13" Type="http://schemas.openxmlformats.org/officeDocument/2006/relationships/tags" Target="../tags/tag58.xml" /><Relationship Id="rId14" Type="http://schemas.openxmlformats.org/officeDocument/2006/relationships/tags" Target="../tags/tag59.xml" /><Relationship Id="rId15" Type="http://schemas.openxmlformats.org/officeDocument/2006/relationships/tags" Target="../tags/tag60.xml" /><Relationship Id="rId16" Type="http://schemas.openxmlformats.org/officeDocument/2006/relationships/tags" Target="../tags/tag61.xml" /><Relationship Id="rId17" Type="http://schemas.openxmlformats.org/officeDocument/2006/relationships/image" Target="../media/image1.png" /><Relationship Id="rId18" Type="http://schemas.openxmlformats.org/officeDocument/2006/relationships/tags" Target="../tags/tag62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pic>
        <p:nvPicPr>
          <p:cNvPr id="7" name="图片 6" descr="图片2"/>
          <p:cNvPicPr>
            <a:picLocks noChangeAspect="1"/>
          </p:cNvPicPr>
          <p:nvPr userDrawn="1"/>
        </p:nvPicPr>
        <p:blipFill>
          <a:blip r:embed="rId1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custDataLst>
      <p:tags r:id="rId18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3600" b="1" u="none" strike="noStrike" kern="1200" cap="none" spc="300" normalizeH="0" baseline="0">
          <a:solidFill>
            <a:schemeClr val="tx1">
              <a:lumMod val="85000"/>
              <a:lumOff val="15000"/>
            </a:schemeClr>
          </a:solidFill>
          <a:uFillTx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3.xml" /><Relationship Id="rId2" Type="http://schemas.openxmlformats.org/officeDocument/2006/relationships/slideLayout" Target="../slideLayouts/slideLayout12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tags" Target="../tags/tag68.xml" /><Relationship Id="rId8" Type="http://schemas.openxmlformats.org/officeDocument/2006/relationships/notesSlide" Target="../notesSlides/notesSlide1.xml" /><Relationship Id="rId9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9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slideLayout" Target="../slideLayouts/slideLayout18.xml" /><Relationship Id="rId7" Type="http://schemas.openxmlformats.org/officeDocument/2006/relationships/notesSlide" Target="../notesSlides/notesSlide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74.xml" /><Relationship Id="rId3" Type="http://schemas.openxmlformats.org/officeDocument/2006/relationships/tags" Target="../tags/tag75.xml" /><Relationship Id="rId4" Type="http://schemas.openxmlformats.org/officeDocument/2006/relationships/tags" Target="../tags/tag76.xml" /><Relationship Id="rId5" Type="http://schemas.openxmlformats.org/officeDocument/2006/relationships/tags" Target="../tags/tag77.xml" /><Relationship Id="rId6" Type="http://schemas.openxmlformats.org/officeDocument/2006/relationships/notesSlide" Target="../notesSlides/notesSlide3.xml" /><Relationship Id="rId7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10" Type="http://schemas.openxmlformats.org/officeDocument/2006/relationships/tags" Target="../tags/tag106.xml" /><Relationship Id="rId11" Type="http://schemas.openxmlformats.org/officeDocument/2006/relationships/tags" Target="../tags/tag107.xml" /><Relationship Id="rId12" Type="http://schemas.openxmlformats.org/officeDocument/2006/relationships/tags" Target="../tags/tag108.xml" /><Relationship Id="rId13" Type="http://schemas.openxmlformats.org/officeDocument/2006/relationships/slideLayout" Target="../slideLayouts/slideLayout18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Relationship Id="rId9" Type="http://schemas.openxmlformats.org/officeDocument/2006/relationships/tags" Target="../tags/tag10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9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slideLayout" Target="../slideLayouts/slideLayout18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8.xml" /><Relationship Id="rId2" Type="http://schemas.openxmlformats.org/officeDocument/2006/relationships/slideLayout" Target="../slideLayouts/slideLayout18.xml" /><Relationship Id="rId3" Type="http://schemas.openxmlformats.org/officeDocument/2006/relationships/notesSlide" Target="../notesSlides/notesSlide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0.xml" /><Relationship Id="rId10" Type="http://schemas.openxmlformats.org/officeDocument/2006/relationships/tags" Target="../tags/tag89.xml" /><Relationship Id="rId11" Type="http://schemas.openxmlformats.org/officeDocument/2006/relationships/tags" Target="../tags/tag90.xml" /><Relationship Id="rId12" Type="http://schemas.openxmlformats.org/officeDocument/2006/relationships/tags" Target="../tags/tag91.xml" /><Relationship Id="rId13" Type="http://schemas.openxmlformats.org/officeDocument/2006/relationships/tags" Target="../tags/tag92.xml" /><Relationship Id="rId14" Type="http://schemas.openxmlformats.org/officeDocument/2006/relationships/tags" Target="../tags/tag93.xml" /><Relationship Id="rId15" Type="http://schemas.openxmlformats.org/officeDocument/2006/relationships/tags" Target="../tags/tag94.xml" /><Relationship Id="rId16" Type="http://schemas.openxmlformats.org/officeDocument/2006/relationships/tags" Target="../tags/tag95.xml" /><Relationship Id="rId17" Type="http://schemas.openxmlformats.org/officeDocument/2006/relationships/tags" Target="../tags/tag96.xml" /><Relationship Id="rId18" Type="http://schemas.openxmlformats.org/officeDocument/2006/relationships/slideLayout" Target="../slideLayouts/slideLayout18.xml" /><Relationship Id="rId19" Type="http://schemas.openxmlformats.org/officeDocument/2006/relationships/notesSlide" Target="../notesSlides/notesSlide5.xml" /><Relationship Id="rId2" Type="http://schemas.openxmlformats.org/officeDocument/2006/relationships/tags" Target="../tags/tag81.xml" /><Relationship Id="rId3" Type="http://schemas.openxmlformats.org/officeDocument/2006/relationships/tags" Target="../tags/tag82.xml" /><Relationship Id="rId4" Type="http://schemas.openxmlformats.org/officeDocument/2006/relationships/tags" Target="../tags/tag83.xml" /><Relationship Id="rId5" Type="http://schemas.openxmlformats.org/officeDocument/2006/relationships/tags" Target="../tags/tag84.xml" /><Relationship Id="rId6" Type="http://schemas.openxmlformats.org/officeDocument/2006/relationships/tags" Target="../tags/tag85.xml" /><Relationship Id="rId7" Type="http://schemas.openxmlformats.org/officeDocument/2006/relationships/tags" Target="../tags/tag86.xml" /><Relationship Id="rId8" Type="http://schemas.openxmlformats.org/officeDocument/2006/relationships/tags" Target="../tags/tag87.xml" /><Relationship Id="rId9" Type="http://schemas.openxmlformats.org/officeDocument/2006/relationships/tags" Target="../tags/tag8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74.xml" /><Relationship Id="rId3" Type="http://schemas.openxmlformats.org/officeDocument/2006/relationships/tags" Target="../tags/tag75.xml" /><Relationship Id="rId4" Type="http://schemas.openxmlformats.org/officeDocument/2006/relationships/tags" Target="../tags/tag76.xml" /><Relationship Id="rId5" Type="http://schemas.openxmlformats.org/officeDocument/2006/relationships/tags" Target="../tags/tag77.xml" /><Relationship Id="rId6" Type="http://schemas.openxmlformats.org/officeDocument/2006/relationships/notesSlide" Target="../notesSlides/notesSlide6.xml" /><Relationship Id="rId7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121.xml" /><Relationship Id="rId3" Type="http://schemas.openxmlformats.org/officeDocument/2006/relationships/tags" Target="../tags/tag122.xml" /><Relationship Id="rId4" Type="http://schemas.openxmlformats.org/officeDocument/2006/relationships/tags" Target="../tags/tag123.xml" /><Relationship Id="rId5" Type="http://schemas.openxmlformats.org/officeDocument/2006/relationships/tags" Target="../tags/tag124.xml" /><Relationship Id="rId6" Type="http://schemas.openxmlformats.org/officeDocument/2006/relationships/tags" Target="../tags/tag125.xml" /><Relationship Id="rId7" Type="http://schemas.openxmlformats.org/officeDocument/2006/relationships/tags" Target="../tags/tag126.xml" /><Relationship Id="rId8" Type="http://schemas.openxmlformats.org/officeDocument/2006/relationships/tags" Target="../tags/tag12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10" Type="http://schemas.openxmlformats.org/officeDocument/2006/relationships/tags" Target="../tags/tag106.xml" /><Relationship Id="rId11" Type="http://schemas.openxmlformats.org/officeDocument/2006/relationships/tags" Target="../tags/tag107.xml" /><Relationship Id="rId12" Type="http://schemas.openxmlformats.org/officeDocument/2006/relationships/tags" Target="../tags/tag108.xml" /><Relationship Id="rId13" Type="http://schemas.openxmlformats.org/officeDocument/2006/relationships/slideLayout" Target="../slideLayouts/slideLayout18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Relationship Id="rId9" Type="http://schemas.openxmlformats.org/officeDocument/2006/relationships/tags" Target="../tags/tag10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9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slideLayout" Target="../slideLayouts/slideLayout18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0.xml" /><Relationship Id="rId10" Type="http://schemas.openxmlformats.org/officeDocument/2006/relationships/tags" Target="../tags/tag89.xml" /><Relationship Id="rId11" Type="http://schemas.openxmlformats.org/officeDocument/2006/relationships/tags" Target="../tags/tag90.xml" /><Relationship Id="rId12" Type="http://schemas.openxmlformats.org/officeDocument/2006/relationships/tags" Target="../tags/tag91.xml" /><Relationship Id="rId13" Type="http://schemas.openxmlformats.org/officeDocument/2006/relationships/tags" Target="../tags/tag92.xml" /><Relationship Id="rId14" Type="http://schemas.openxmlformats.org/officeDocument/2006/relationships/tags" Target="../tags/tag93.xml" /><Relationship Id="rId15" Type="http://schemas.openxmlformats.org/officeDocument/2006/relationships/tags" Target="../tags/tag94.xml" /><Relationship Id="rId16" Type="http://schemas.openxmlformats.org/officeDocument/2006/relationships/tags" Target="../tags/tag95.xml" /><Relationship Id="rId17" Type="http://schemas.openxmlformats.org/officeDocument/2006/relationships/tags" Target="../tags/tag96.xml" /><Relationship Id="rId18" Type="http://schemas.openxmlformats.org/officeDocument/2006/relationships/slideLayout" Target="../slideLayouts/slideLayout18.xml" /><Relationship Id="rId19" Type="http://schemas.openxmlformats.org/officeDocument/2006/relationships/notesSlide" Target="../notesSlides/notesSlide7.xml" /><Relationship Id="rId2" Type="http://schemas.openxmlformats.org/officeDocument/2006/relationships/tags" Target="../tags/tag81.xml" /><Relationship Id="rId3" Type="http://schemas.openxmlformats.org/officeDocument/2006/relationships/tags" Target="../tags/tag82.xml" /><Relationship Id="rId4" Type="http://schemas.openxmlformats.org/officeDocument/2006/relationships/tags" Target="../tags/tag83.xml" /><Relationship Id="rId5" Type="http://schemas.openxmlformats.org/officeDocument/2006/relationships/tags" Target="../tags/tag84.xml" /><Relationship Id="rId6" Type="http://schemas.openxmlformats.org/officeDocument/2006/relationships/tags" Target="../tags/tag85.xml" /><Relationship Id="rId7" Type="http://schemas.openxmlformats.org/officeDocument/2006/relationships/tags" Target="../tags/tag86.xml" /><Relationship Id="rId8" Type="http://schemas.openxmlformats.org/officeDocument/2006/relationships/tags" Target="../tags/tag87.xml" /><Relationship Id="rId9" Type="http://schemas.openxmlformats.org/officeDocument/2006/relationships/tags" Target="../tags/tag8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8.xml" /><Relationship Id="rId2" Type="http://schemas.openxmlformats.org/officeDocument/2006/relationships/slideLayout" Target="../slideLayouts/slideLayout18.xml" /><Relationship Id="rId3" Type="http://schemas.openxmlformats.org/officeDocument/2006/relationships/notesSlide" Target="../notesSlides/notesSlide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74.xml" /><Relationship Id="rId3" Type="http://schemas.openxmlformats.org/officeDocument/2006/relationships/tags" Target="../tags/tag75.xml" /><Relationship Id="rId4" Type="http://schemas.openxmlformats.org/officeDocument/2006/relationships/tags" Target="../tags/tag76.xml" /><Relationship Id="rId5" Type="http://schemas.openxmlformats.org/officeDocument/2006/relationships/tags" Target="../tags/tag77.xml" /><Relationship Id="rId6" Type="http://schemas.openxmlformats.org/officeDocument/2006/relationships/notesSlide" Target="../notesSlides/notesSlide9.xml" /><Relationship Id="rId7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121.xml" /><Relationship Id="rId3" Type="http://schemas.openxmlformats.org/officeDocument/2006/relationships/tags" Target="../tags/tag122.xml" /><Relationship Id="rId4" Type="http://schemas.openxmlformats.org/officeDocument/2006/relationships/tags" Target="../tags/tag123.xml" /><Relationship Id="rId5" Type="http://schemas.openxmlformats.org/officeDocument/2006/relationships/tags" Target="../tags/tag124.xml" /><Relationship Id="rId6" Type="http://schemas.openxmlformats.org/officeDocument/2006/relationships/tags" Target="../tags/tag125.xml" /><Relationship Id="rId7" Type="http://schemas.openxmlformats.org/officeDocument/2006/relationships/tags" Target="../tags/tag126.xml" /><Relationship Id="rId8" Type="http://schemas.openxmlformats.org/officeDocument/2006/relationships/tags" Target="../tags/tag127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10" Type="http://schemas.openxmlformats.org/officeDocument/2006/relationships/tags" Target="../tags/tag106.xml" /><Relationship Id="rId11" Type="http://schemas.openxmlformats.org/officeDocument/2006/relationships/tags" Target="../tags/tag107.xml" /><Relationship Id="rId12" Type="http://schemas.openxmlformats.org/officeDocument/2006/relationships/tags" Target="../tags/tag108.xml" /><Relationship Id="rId13" Type="http://schemas.openxmlformats.org/officeDocument/2006/relationships/slideLayout" Target="../slideLayouts/slideLayout18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Relationship Id="rId9" Type="http://schemas.openxmlformats.org/officeDocument/2006/relationships/tags" Target="../tags/tag105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9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slideLayout" Target="../slideLayouts/slideLayout18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0.xml" /><Relationship Id="rId10" Type="http://schemas.openxmlformats.org/officeDocument/2006/relationships/tags" Target="../tags/tag89.xml" /><Relationship Id="rId11" Type="http://schemas.openxmlformats.org/officeDocument/2006/relationships/tags" Target="../tags/tag90.xml" /><Relationship Id="rId12" Type="http://schemas.openxmlformats.org/officeDocument/2006/relationships/tags" Target="../tags/tag91.xml" /><Relationship Id="rId13" Type="http://schemas.openxmlformats.org/officeDocument/2006/relationships/tags" Target="../tags/tag92.xml" /><Relationship Id="rId14" Type="http://schemas.openxmlformats.org/officeDocument/2006/relationships/tags" Target="../tags/tag93.xml" /><Relationship Id="rId15" Type="http://schemas.openxmlformats.org/officeDocument/2006/relationships/tags" Target="../tags/tag94.xml" /><Relationship Id="rId16" Type="http://schemas.openxmlformats.org/officeDocument/2006/relationships/tags" Target="../tags/tag95.xml" /><Relationship Id="rId17" Type="http://schemas.openxmlformats.org/officeDocument/2006/relationships/tags" Target="../tags/tag96.xml" /><Relationship Id="rId18" Type="http://schemas.openxmlformats.org/officeDocument/2006/relationships/slideLayout" Target="../slideLayouts/slideLayout18.xml" /><Relationship Id="rId19" Type="http://schemas.openxmlformats.org/officeDocument/2006/relationships/notesSlide" Target="../notesSlides/notesSlide10.xml" /><Relationship Id="rId2" Type="http://schemas.openxmlformats.org/officeDocument/2006/relationships/tags" Target="../tags/tag81.xml" /><Relationship Id="rId3" Type="http://schemas.openxmlformats.org/officeDocument/2006/relationships/tags" Target="../tags/tag82.xml" /><Relationship Id="rId4" Type="http://schemas.openxmlformats.org/officeDocument/2006/relationships/tags" Target="../tags/tag83.xml" /><Relationship Id="rId5" Type="http://schemas.openxmlformats.org/officeDocument/2006/relationships/tags" Target="../tags/tag84.xml" /><Relationship Id="rId6" Type="http://schemas.openxmlformats.org/officeDocument/2006/relationships/tags" Target="../tags/tag85.xml" /><Relationship Id="rId7" Type="http://schemas.openxmlformats.org/officeDocument/2006/relationships/tags" Target="../tags/tag86.xml" /><Relationship Id="rId8" Type="http://schemas.openxmlformats.org/officeDocument/2006/relationships/tags" Target="../tags/tag87.xml" /><Relationship Id="rId9" Type="http://schemas.openxmlformats.org/officeDocument/2006/relationships/tags" Target="../tags/tag88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8.xml" /><Relationship Id="rId2" Type="http://schemas.openxmlformats.org/officeDocument/2006/relationships/slideLayout" Target="../slideLayouts/slideLayout18.xml" /><Relationship Id="rId3" Type="http://schemas.openxmlformats.org/officeDocument/2006/relationships/notesSlide" Target="../notesSlides/notesSlide11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8113024057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 descr="图片1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" descr="7b0a2020202022776f7264617274223a20227b5c2269645c223a32353030323136382c5c227469645c223a5c225c227d220a7d0a"/>
          <p:cNvSpPr>
            <a:spLocks noGrp="1"/>
          </p:cNvSpPr>
          <p:nvPr>
            <p:ph type="ctrTitle"/>
          </p:nvPr>
        </p:nvSpPr>
        <p:spPr>
          <a:xfrm>
            <a:off x="130175" y="858520"/>
            <a:ext cx="7461885" cy="2432685"/>
          </a:xfrm>
          <a:noFill/>
        </p:spPr>
        <p:txBody>
          <a:bodyPr anchor="ctr" anchorCtr="0"/>
          <a:lstStyle/>
          <a:p>
            <a:pPr lvl="0"/>
            <a:r>
              <a:rPr lang="zh-CN" altLang="zh-CN">
                <a:solidFill>
                  <a:srgbClr val="92D050"/>
                </a:solidFill>
              </a:rPr>
              <a:t>森林火灾的社会影响</a:t>
            </a:r>
            <a:endParaRPr lang="zh-CN" altLang="en-US">
              <a:solidFill>
                <a:srgbClr val="92D050"/>
              </a:solidFill>
            </a:endParaRPr>
          </a:p>
        </p:txBody>
      </p:sp>
      <p:sp>
        <p:nvSpPr>
          <p:cNvPr id="3" name="封面"/>
          <p:cNvSpPr>
            <a:spLocks noGrp="1"/>
          </p:cNvSpPr>
          <p:nvPr>
            <p:ph type="subTitle" idx="1"/>
          </p:nvPr>
        </p:nvSpPr>
        <p:spPr>
          <a:xfrm>
            <a:off x="1198880" y="3560445"/>
            <a:ext cx="473075" cy="203200"/>
          </a:xfrm>
        </p:spPr>
        <p:txBody>
          <a:bodyPr>
            <a:normAutofit fontScale="25000"/>
          </a:bodyPr>
          <a:lstStyle/>
          <a:p>
            <a:r>
              <a:rPr lang="en-US">
                <a:sym typeface="+mn-ea"/>
              </a:rPr>
              <a:t> </a:t>
            </a:r>
            <a:endParaRPr lang="en-US"/>
          </a:p>
        </p:txBody>
      </p:sp>
      <p:sp>
        <p:nvSpPr>
          <p:cNvPr id="4" name="文本框 3"/>
          <p:cNvSpPr txBox="1"/>
          <p:nvPr/>
        </p:nvSpPr>
        <p:spPr>
          <a:xfrm>
            <a:off x="1874520" y="4321175"/>
            <a:ext cx="4064000" cy="11988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200000"/>
              </a:lnSpc>
            </a:pPr>
            <a:r>
              <a:rPr lang="zh-CN" altLang="en-US">
                <a:solidFill>
                  <a:schemeClr val="bg1"/>
                </a:solidFill>
              </a:rPr>
              <a:t>汇报人：</a:t>
            </a:r>
            <a:r>
              <a:rPr lang="en-US" altLang="zh-CN">
                <a:solidFill>
                  <a:schemeClr val="bg1"/>
                </a:solidFill>
              </a:rPr>
              <a:t>  </a:t>
            </a:r>
            <a:endParaRPr lang="en-US" altLang="zh-CN">
              <a:solidFill>
                <a:schemeClr val="bg1"/>
              </a:solidFill>
            </a:endParaRPr>
          </a:p>
          <a:p>
            <a:pPr>
              <a:lnSpc>
                <a:spcPct val="200000"/>
              </a:lnSpc>
            </a:pPr>
            <a:r>
              <a:rPr lang="zh-CN" altLang="en-US">
                <a:solidFill>
                  <a:schemeClr val="bg1"/>
                </a:solidFill>
              </a:rPr>
              <a:t>时间：</a:t>
            </a:r>
            <a:r>
              <a:rPr lang="en-US" altLang="zh-CN">
                <a:solidFill>
                  <a:schemeClr val="bg1"/>
                </a:solidFill>
              </a:rPr>
              <a:t>2024</a:t>
            </a:r>
            <a:r>
              <a:rPr lang="zh-CN" altLang="en-US">
                <a:solidFill>
                  <a:schemeClr val="bg1"/>
                </a:solidFill>
              </a:rPr>
              <a:t>年</a:t>
            </a:r>
            <a:r>
              <a:rPr lang="en-US" altLang="zh-CN">
                <a:solidFill>
                  <a:schemeClr val="bg1"/>
                </a:solidFill>
              </a:rPr>
              <a:t>X</a:t>
            </a:r>
            <a:r>
              <a:rPr lang="zh-CN" altLang="en-US">
                <a:solidFill>
                  <a:schemeClr val="bg1"/>
                </a:solidFill>
              </a:rPr>
              <a:t>月</a:t>
            </a:r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6" name="AutoShape 4"/>
          <p:cNvSpPr/>
          <p:nvPr/>
        </p:nvSpPr>
        <p:spPr>
          <a:xfrm>
            <a:off x="1672061" y="4485697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4"/>
          <p:cNvSpPr/>
          <p:nvPr/>
        </p:nvSpPr>
        <p:spPr>
          <a:xfrm>
            <a:off x="1604751" y="5087677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3"/>
          <p:cNvSpPr/>
          <p:nvPr/>
        </p:nvSpPr>
        <p:spPr>
          <a:xfrm>
            <a:off x="765798" y="169696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>
              <a:solidFill>
                <a:srgbClr val="92D050"/>
              </a:solidFill>
            </a:endParaRPr>
          </a:p>
        </p:txBody>
      </p:sp>
      <p:sp>
        <p:nvSpPr>
          <p:cNvPr id="3" name="目录"/>
          <p:cNvSpPr>
            <a:spLocks noGrp="1"/>
          </p:cNvSpPr>
          <p:nvPr>
            <p:ph type="title" idx="4294967295"/>
          </p:nvPr>
        </p:nvSpPr>
        <p:spPr>
          <a:xfrm>
            <a:off x="883920" y="1814195"/>
            <a:ext cx="2991485" cy="2125980"/>
          </a:xfrm>
        </p:spPr>
        <p:txBody>
          <a:bodyPr>
            <a:noAutofit/>
          </a:bodyPr>
          <a:lstStyle/>
          <a:p>
            <a:r>
              <a:rPr lang="zh-CN" altLang="en-US" sz="4800">
                <a:solidFill>
                  <a:srgbClr val="92D050"/>
                </a:solidFill>
              </a:rPr>
              <a:t>目</a:t>
            </a:r>
            <a:r>
              <a:rPr lang="en-US" altLang="zh-CN" sz="4800">
                <a:solidFill>
                  <a:srgbClr val="92D050"/>
                </a:solidFill>
              </a:rPr>
              <a:t>   </a:t>
            </a:r>
            <a:r>
              <a:rPr lang="zh-CN" altLang="en-US" sz="4800">
                <a:solidFill>
                  <a:srgbClr val="92D050"/>
                </a:solidFill>
              </a:rPr>
              <a:t>录</a:t>
            </a:r>
            <a:endParaRPr lang="zh-CN" altLang="en-US" sz="4800">
              <a:solidFill>
                <a:srgbClr val="92D050"/>
              </a:solidFill>
            </a:endParaRPr>
          </a:p>
        </p:txBody>
      </p:sp>
      <p:sp>
        <p:nvSpPr>
          <p:cNvPr id="23" name="content"/>
          <p:cNvSpPr txBox="1"/>
          <p:nvPr/>
        </p:nvSpPr>
        <p:spPr>
          <a:xfrm>
            <a:off x="4057015" y="1246505"/>
            <a:ext cx="7692390" cy="4521835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2400">
                <a:solidFill>
                  <a:srgbClr val="92D050"/>
                </a:solidFill>
                <a:latin typeface="黑体" panose="02010609060101010101" charset="-122"/>
                <a:ea typeface="黑体" panose="02010609060101010101" charset="-122"/>
                <a:cs typeface="MiSans Heavy" panose="00000a00000000000000" charset="-122"/>
                <a:sym typeface="+mn-ea"/>
              </a:rPr>
              <a:t>第1章  森林火灾的社会影响
第2章  森林火灾的经济影响
第3章  森林火灾的政治影响
第4章  森林火灾的文化影响
第5章  森林火灾的技术影响
第6章  总结与展望</a:t>
            </a:r>
            <a:endParaRPr lang="zh-CN" altLang="en-US" sz="2400">
              <a:solidFill>
                <a:srgbClr val="92D050"/>
              </a:solidFill>
              <a:latin typeface="黑体" panose="02010609060101010101" charset="-122"/>
              <a:ea typeface="黑体" panose="02010609060101010101" charset="-122"/>
              <a:cs typeface="MiSans Heavy" panose="00000a00000000000000" charset="-122"/>
              <a:sym typeface="+mn-ea"/>
            </a:endParaRPr>
          </a:p>
        </p:txBody>
      </p:sp>
      <p:cxnSp>
        <p:nvCxnSpPr>
          <p:cNvPr id="6" name="Connector 6"/>
          <p:cNvCxnSpPr/>
          <p:nvPr/>
        </p:nvCxnSpPr>
        <p:spPr>
          <a:xfrm flipH="1">
            <a:off x="3525751" y="309119"/>
            <a:ext cx="15240" cy="623951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 descr="图片3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index"/>
          <p:cNvSpPr>
            <a:spLocks noGrp="1"/>
          </p:cNvSpPr>
          <p:nvPr>
            <p:ph type="body" idx="4294967295"/>
          </p:nvPr>
        </p:nvSpPr>
        <p:spPr>
          <a:xfrm>
            <a:off x="1468755" y="1489075"/>
            <a:ext cx="1583055" cy="968375"/>
          </a:xfrm>
          <a:noFill/>
        </p:spPr>
        <p:txBody>
          <a:bodyPr>
            <a:noAutofit/>
          </a:bodyPr>
          <a:lstStyle/>
          <a:p>
            <a:r>
              <a:rPr lang="zh-CN" altLang="en-US" sz="2400"/>
              <a:t>01</a:t>
            </a:r>
            <a:endParaRPr lang="zh-CN" altLang="en-US" sz="2400"/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2923540" y="2755900"/>
            <a:ext cx="7879715" cy="996315"/>
          </a:xfrm>
          <a:solidFill>
            <a:schemeClr val="bg1">
              <a:alpha val="42000"/>
            </a:schemeClr>
          </a:solidFill>
        </p:spPr>
        <p:txBody>
          <a:bodyPr/>
          <a:lstStyle/>
          <a:p>
            <a:r>
              <a:rPr sz="4500"/>
              <a:t>第1章 森林火灾的社会影响</a:t>
            </a:r>
            <a:endParaRPr sz="4500"/>
          </a:p>
        </p:txBody>
      </p:sp>
      <p:sp>
        <p:nvSpPr>
          <p:cNvPr id="4" name="章节页"/>
          <p:cNvSpPr txBox="1"/>
          <p:nvPr/>
        </p:nvSpPr>
        <p:spPr>
          <a:xfrm>
            <a:off x="857885" y="1252855"/>
            <a:ext cx="193484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/>
              <a:t> </a:t>
            </a:r>
            <a:endParaRPr lang="en-US" altLang="zh-CN"/>
          </a:p>
        </p:txBody>
      </p:sp>
      <p:sp>
        <p:nvSpPr>
          <p:cNvPr id="14" name="Freeform 14"/>
          <p:cNvSpPr/>
          <p:nvPr/>
        </p:nvSpPr>
        <p:spPr>
          <a:xfrm>
            <a:off x="1403241" y="91188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title"/>
          <p:cNvSpPr>
            <a:spLocks noGrp="1"/>
          </p:cNvSpPr>
          <p:nvPr>
            <p:ph type="title" idx="4294967295"/>
          </p:nvPr>
        </p:nvSpPr>
        <p:spPr>
          <a:xfrm>
            <a:off x="666115" y="608330"/>
            <a:ext cx="10968990" cy="705485"/>
          </a:xfrm>
          <a:noFill/>
        </p:spPr>
        <p:txBody>
          <a:bodyPr/>
          <a:lstStyle/>
          <a:p>
            <a:r>
              <a:rPr lang="zh-CN" altLang="en-US">
                <a:solidFill>
                  <a:schemeClr val="bg1"/>
                </a:solidFill>
                <a:latin typeface="+mj-ea"/>
                <a:ea typeface="+mj-ea"/>
              </a:rPr>
              <a:t>火灾对环境的影响</a:t>
            </a:r>
            <a:endParaRPr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2" name="content.1.subtitle"/>
          <p:cNvSpPr/>
          <p:nvPr/>
        </p:nvSpPr>
        <p:spPr>
          <a:xfrm>
            <a:off x="934720" y="2740660"/>
            <a:ext cx="208915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highlight>
                  <a:srgbClr val="00FFFF"/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影响生态系统的稳定性</a:t>
            </a:r>
            <a:endParaRPr lang="zh-CN" altLang="en-US" sz="1600">
              <a:highlight>
                <a:srgbClr val="00FFFF"/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" name="content.1.title"/>
          <p:cNvSpPr/>
          <p:nvPr/>
        </p:nvSpPr>
        <p:spPr>
          <a:xfrm>
            <a:off x="935355" y="1945005"/>
            <a:ext cx="2088515" cy="66992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破坏生态平衡</a:t>
            </a:r>
            <a:endParaRPr lang="en-US" altLang="zh-CN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" name="content.2.subtitle"/>
          <p:cNvSpPr/>
          <p:nvPr/>
        </p:nvSpPr>
        <p:spPr>
          <a:xfrm>
            <a:off x="6380480" y="2740660"/>
            <a:ext cx="2115185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highlight>
                  <a:srgbClr val="00FFFF"/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有害气体释放增多</a:t>
            </a:r>
            <a:endParaRPr lang="zh-CN" altLang="en-US" sz="1600">
              <a:highlight>
                <a:srgbClr val="00FFFF"/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9" name="content.2.title"/>
          <p:cNvSpPr/>
          <p:nvPr/>
        </p:nvSpPr>
        <p:spPr>
          <a:xfrm>
            <a:off x="6379845" y="1946910"/>
            <a:ext cx="2116455" cy="6661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空气质量下降</a:t>
            </a:r>
            <a:endParaRPr lang="zh-CN" altLang="en-US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1" name="content.3.subtitle"/>
          <p:cNvSpPr/>
          <p:nvPr/>
        </p:nvSpPr>
        <p:spPr>
          <a:xfrm>
            <a:off x="3660140" y="2740660"/>
            <a:ext cx="200914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highlight>
                  <a:srgbClr val="00FFFF"/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影响供水安全</a:t>
            </a:r>
            <a:endParaRPr lang="zh-CN" altLang="en-US" sz="1600">
              <a:highlight>
                <a:srgbClr val="00FFFF"/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3" name="content.3.title"/>
          <p:cNvSpPr/>
          <p:nvPr/>
        </p:nvSpPr>
        <p:spPr>
          <a:xfrm>
            <a:off x="3660775" y="1946910"/>
            <a:ext cx="2009140" cy="66738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水源受到污染</a:t>
            </a:r>
            <a:endParaRPr lang="zh-CN" altLang="en-US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4" name="content.4.subtitle"/>
          <p:cNvSpPr/>
          <p:nvPr/>
        </p:nvSpPr>
        <p:spPr>
          <a:xfrm>
            <a:off x="9179560" y="2740660"/>
            <a:ext cx="216535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highlight>
                  <a:srgbClr val="00FFFF"/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 </a:t>
            </a:r>
            <a:endParaRPr lang="zh-CN" altLang="en-US" sz="1600">
              <a:highlight>
                <a:srgbClr val="00FFFF"/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5" name="content.4.title"/>
          <p:cNvSpPr/>
          <p:nvPr/>
        </p:nvSpPr>
        <p:spPr>
          <a:xfrm>
            <a:off x="9179560" y="1945005"/>
            <a:ext cx="2165985" cy="6686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 </a:t>
            </a:r>
            <a:endParaRPr lang="zh-CN" altLang="en-US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cxnSp>
        <p:nvCxnSpPr>
          <p:cNvPr id="7" name="Connector 7"/>
          <p:cNvCxnSpPr/>
          <p:nvPr/>
        </p:nvCxnSpPr>
        <p:spPr>
          <a:xfrm flipV="1">
            <a:off x="1358345" y="259865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5" name="Connector 7"/>
          <p:cNvCxnSpPr/>
          <p:nvPr/>
        </p:nvCxnSpPr>
        <p:spPr>
          <a:xfrm flipV="1">
            <a:off x="3949145" y="2584052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8" name="Connector 7"/>
          <p:cNvCxnSpPr/>
          <p:nvPr/>
        </p:nvCxnSpPr>
        <p:spPr>
          <a:xfrm flipV="1">
            <a:off x="6771720" y="255547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10" name="Connector 7"/>
          <p:cNvCxnSpPr/>
          <p:nvPr/>
        </p:nvCxnSpPr>
        <p:spPr>
          <a:xfrm flipV="1">
            <a:off x="9399985" y="257071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984" name="矩形 17"/>
          <p:cNvSpPr/>
          <p:nvPr/>
        </p:nvSpPr>
        <p:spPr>
          <a:xfrm>
            <a:off x="923925" y="4374515"/>
            <a:ext cx="503555" cy="1034415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3"/>
              </a:solidFill>
            </a:endParaRPr>
          </a:p>
        </p:txBody>
      </p:sp>
      <p:sp>
        <p:nvSpPr>
          <p:cNvPr id="1048978" name="矩形 5"/>
          <p:cNvSpPr/>
          <p:nvPr/>
        </p:nvSpPr>
        <p:spPr>
          <a:xfrm>
            <a:off x="923925" y="2845435"/>
            <a:ext cx="506730" cy="1034415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3"/>
              </a:solidFill>
            </a:endParaRPr>
          </a:p>
        </p:txBody>
      </p:sp>
      <p:sp>
        <p:nvSpPr>
          <p:cNvPr id="1048972" name="矩形 13"/>
          <p:cNvSpPr/>
          <p:nvPr/>
        </p:nvSpPr>
        <p:spPr>
          <a:xfrm>
            <a:off x="923925" y="1316355"/>
            <a:ext cx="506730" cy="1034415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3"/>
              </a:solidFill>
            </a:endParaRPr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552450" y="360045"/>
            <a:ext cx="7593965" cy="720090"/>
          </a:xfrm>
          <a:noFill/>
        </p:spPr>
        <p:txBody>
          <a:bodyPr lIns="0" tIns="0" rIns="0" bIns="0" anchor="b"/>
          <a:lstStyle/>
          <a:p>
            <a:r>
              <a:rPr lang="en-US" altLang="zh-CN">
                <a:solidFill>
                  <a:schemeClr val="accent3"/>
                </a:solidFill>
              </a:rPr>
              <a:t>火灾对野生动植物的影响</a:t>
            </a:r>
            <a:endParaRPr lang="en-US" altLang="zh-CN">
              <a:solidFill>
                <a:schemeClr val="accent3"/>
              </a:solidFill>
            </a:endParaRPr>
          </a:p>
        </p:txBody>
      </p:sp>
      <p:sp>
        <p:nvSpPr>
          <p:cNvPr id="11" name="content.1.subtitle"/>
          <p:cNvSpPr/>
          <p:nvPr/>
        </p:nvSpPr>
        <p:spPr>
          <a:xfrm>
            <a:off x="1501775" y="1784350"/>
            <a:ext cx="5523230" cy="66040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600">
                <a:solidFill>
                  <a:schemeClr val="accent3"/>
                </a:solidFill>
                <a:sym typeface="+mn-ea"/>
              </a:rPr>
              <a:t>破坏生物多样性</a:t>
            </a:r>
            <a:endParaRPr lang="en-US" altLang="zh-CN" sz="1600">
              <a:solidFill>
                <a:schemeClr val="accent3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3" name="content.1.title"/>
          <p:cNvSpPr/>
          <p:nvPr/>
        </p:nvSpPr>
        <p:spPr>
          <a:xfrm>
            <a:off x="1500505" y="1316355"/>
            <a:ext cx="5524500" cy="35687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accent3"/>
                </a:solidFill>
                <a:latin typeface="+mn-ea"/>
                <a:cs typeface="+mn-ea"/>
              </a:rPr>
              <a:t>大量生物死亡</a:t>
            </a:r>
            <a:endParaRPr lang="en-US" altLang="zh-CN" sz="2000" b="1">
              <a:solidFill>
                <a:schemeClr val="accent3"/>
              </a:solidFill>
              <a:latin typeface="+mn-ea"/>
              <a:cs typeface="+mn-ea"/>
            </a:endParaRPr>
          </a:p>
        </p:txBody>
      </p:sp>
      <p:sp>
        <p:nvSpPr>
          <p:cNvPr id="14" name="椭圆 13"/>
          <p:cNvSpPr/>
          <p:nvPr/>
        </p:nvSpPr>
        <p:spPr>
          <a:xfrm>
            <a:off x="926465" y="1581150"/>
            <a:ext cx="504190" cy="504190"/>
          </a:xfrm>
          <a:prstGeom prst="ellipse">
            <a:avLst/>
          </a:prstGeom>
          <a:solidFill>
            <a:schemeClr val="bg1">
              <a:alpha val="42000"/>
            </a:schemeClr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accent3"/>
                </a:solidFill>
                <a:latin typeface="+mn-ea"/>
                <a:cs typeface="+mn-ea"/>
              </a:rPr>
              <a:t>01</a:t>
            </a:r>
            <a:endParaRPr lang="en-US" altLang="zh-CN" sz="1600" b="1">
              <a:solidFill>
                <a:schemeClr val="accent3"/>
              </a:solidFill>
              <a:latin typeface="+mn-ea"/>
              <a:cs typeface="+mn-ea"/>
            </a:endParaRPr>
          </a:p>
        </p:txBody>
      </p:sp>
      <p:sp>
        <p:nvSpPr>
          <p:cNvPr id="15" name="椭圆 14"/>
          <p:cNvSpPr/>
          <p:nvPr/>
        </p:nvSpPr>
        <p:spPr>
          <a:xfrm>
            <a:off x="929005" y="4639310"/>
            <a:ext cx="504190" cy="504190"/>
          </a:xfrm>
          <a:prstGeom prst="ellipse">
            <a:avLst/>
          </a:prstGeom>
          <a:solidFill>
            <a:schemeClr val="bg1">
              <a:alpha val="42000"/>
            </a:schemeClr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accent3"/>
                </a:solidFill>
                <a:latin typeface="+mn-ea"/>
                <a:cs typeface="+mn-ea"/>
              </a:rPr>
              <a:t>03</a:t>
            </a:r>
            <a:endParaRPr lang="en-US" altLang="zh-CN" sz="1600" b="1">
              <a:solidFill>
                <a:schemeClr val="accent3"/>
              </a:solidFill>
              <a:latin typeface="+mn-ea"/>
              <a:cs typeface="+mn-ea"/>
            </a:endParaRPr>
          </a:p>
        </p:txBody>
      </p:sp>
      <p:sp>
        <p:nvSpPr>
          <p:cNvPr id="16" name="content.3.subtitle"/>
          <p:cNvSpPr/>
          <p:nvPr/>
        </p:nvSpPr>
        <p:spPr>
          <a:xfrm>
            <a:off x="1503045" y="4980940"/>
            <a:ext cx="5523230" cy="66040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accent3"/>
                </a:solidFill>
              </a:rPr>
              <a:t>恢复时间长久</a:t>
            </a:r>
            <a:endParaRPr lang="zh-CN" altLang="en-US" sz="1600">
              <a:solidFill>
                <a:schemeClr val="accent3"/>
              </a:solidFill>
            </a:endParaRPr>
          </a:p>
        </p:txBody>
      </p:sp>
      <p:sp>
        <p:nvSpPr>
          <p:cNvPr id="17" name="content.3.title"/>
          <p:cNvSpPr/>
          <p:nvPr/>
        </p:nvSpPr>
        <p:spPr>
          <a:xfrm>
            <a:off x="1504315" y="4408170"/>
            <a:ext cx="5524500" cy="46101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accent3"/>
                </a:solidFill>
                <a:latin typeface="+mn-ea"/>
                <a:cs typeface="+mn-ea"/>
              </a:rPr>
              <a:t>难以恢复生态系统</a:t>
            </a:r>
            <a:endParaRPr lang="en-US" altLang="zh-CN" sz="2000" b="1">
              <a:solidFill>
                <a:schemeClr val="accent3"/>
              </a:solidFill>
              <a:latin typeface="+mn-ea"/>
              <a:cs typeface="+mn-ea"/>
            </a:endParaRPr>
          </a:p>
        </p:txBody>
      </p:sp>
      <p:sp>
        <p:nvSpPr>
          <p:cNvPr id="19" name="椭圆 18"/>
          <p:cNvSpPr/>
          <p:nvPr/>
        </p:nvSpPr>
        <p:spPr>
          <a:xfrm>
            <a:off x="926465" y="3176905"/>
            <a:ext cx="504190" cy="504190"/>
          </a:xfrm>
          <a:prstGeom prst="ellipse">
            <a:avLst/>
          </a:prstGeom>
          <a:solidFill>
            <a:schemeClr val="bg1">
              <a:alpha val="42000"/>
            </a:schemeClr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accent3"/>
                </a:solidFill>
                <a:latin typeface="+mn-ea"/>
                <a:cs typeface="+mn-ea"/>
              </a:rPr>
              <a:t>02</a:t>
            </a:r>
            <a:endParaRPr lang="en-US" altLang="zh-CN" sz="1600" b="1">
              <a:solidFill>
                <a:schemeClr val="accent3"/>
              </a:solidFill>
              <a:latin typeface="+mn-ea"/>
              <a:cs typeface="+mn-ea"/>
            </a:endParaRPr>
          </a:p>
        </p:txBody>
      </p:sp>
      <p:sp>
        <p:nvSpPr>
          <p:cNvPr id="20" name="content.2.subtitle"/>
          <p:cNvSpPr/>
          <p:nvPr/>
        </p:nvSpPr>
        <p:spPr>
          <a:xfrm>
            <a:off x="1501775" y="3355340"/>
            <a:ext cx="5523230" cy="66040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accent3"/>
                </a:solidFill>
              </a:rPr>
              <a:t>影响生态平衡</a:t>
            </a:r>
            <a:endParaRPr lang="zh-CN" altLang="en-US" sz="1600">
              <a:solidFill>
                <a:schemeClr val="accent3"/>
              </a:solidFill>
            </a:endParaRPr>
          </a:p>
        </p:txBody>
      </p:sp>
      <p:sp>
        <p:nvSpPr>
          <p:cNvPr id="21" name="content.2.title"/>
          <p:cNvSpPr/>
          <p:nvPr/>
        </p:nvSpPr>
        <p:spPr>
          <a:xfrm>
            <a:off x="1501775" y="2817495"/>
            <a:ext cx="5524500" cy="426085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accent3"/>
                </a:solidFill>
                <a:latin typeface="+mn-ea"/>
                <a:cs typeface="+mn-ea"/>
              </a:rPr>
              <a:t>破坏物种多样性</a:t>
            </a:r>
            <a:endParaRPr lang="en-US" altLang="zh-CN" sz="2000" b="1">
              <a:solidFill>
                <a:schemeClr val="accent3"/>
              </a:solidFill>
              <a:latin typeface="+mn-ea"/>
              <a:cs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654" name="五边形 30"/>
          <p:cNvSpPr/>
          <p:nvPr/>
        </p:nvSpPr>
        <p:spPr>
          <a:xfrm>
            <a:off x="1215390" y="2235200"/>
            <a:ext cx="9843135" cy="3670300"/>
          </a:xfrm>
          <a:prstGeom prst="homePlate">
            <a:avLst/>
          </a:prstGeom>
          <a:solidFill>
            <a:schemeClr val="accent1">
              <a:alpha val="38000"/>
            </a:schemeClr>
          </a:solidFill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1101725" y="1220470"/>
            <a:ext cx="8568690" cy="719455"/>
          </a:xfrm>
        </p:spPr>
        <p:txBody>
          <a:bodyPr vert="horz" lIns="0" tIns="0" rIns="0" bIns="0" rtlCol="0" anchor="b" anchorCtr="0">
            <a:normAutofit/>
          </a:bodyPr>
          <a:lstStyle/>
          <a:p>
            <a:pPr algn="l"/>
            <a:r>
              <a:rPr lang="zh-CN" altLang="en-US">
                <a:solidFill>
                  <a:schemeClr val="bg1"/>
                </a:solidFill>
              </a:rPr>
              <a:t>火灾对人类的影响</a:t>
            </a:r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6" name="content"/>
          <p:cNvSpPr/>
          <p:nvPr/>
        </p:nvSpPr>
        <p:spPr>
          <a:xfrm>
            <a:off x="1381125" y="2447290"/>
            <a:ext cx="7713345" cy="3154680"/>
          </a:xfrm>
          <a:prstGeom prst="rect">
            <a:avLst/>
          </a:prstGeom>
          <a:ln>
            <a:noFill/>
            <a:prstDash val="sysDash"/>
          </a:ln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0" fontAlgn="auto">
              <a:lnSpc>
                <a:spcPct val="2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>
                <a:ln>
                  <a:noFill/>
                  <a:prstDash val="sysDot"/>
                </a:ln>
                <a:solidFill>
                  <a:schemeClr val="bg1"/>
                </a:solidFill>
                <a:latin typeface="+mn-ea"/>
                <a:cs typeface="+mn-ea"/>
              </a:rPr>
              <a:t>森林火灾会造成居民被迫疏散，同时带来财产损失和对健康的影响。疏散会导致生活混乱，财产损失影响经济，影响健康会造成身体疾病的增加。</a:t>
            </a:r>
            <a:endParaRPr lang="zh-CN" altLang="en-US">
              <a:ln>
                <a:noFill/>
                <a:prstDash val="sysDot"/>
              </a:ln>
              <a:solidFill>
                <a:schemeClr val="bg1"/>
              </a:solidFill>
              <a:latin typeface="+mn-ea"/>
              <a:cs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660" name="燕尾形 38"/>
          <p:cNvSpPr/>
          <p:nvPr/>
        </p:nvSpPr>
        <p:spPr>
          <a:xfrm>
            <a:off x="8980805" y="1604645"/>
            <a:ext cx="2536825" cy="862330"/>
          </a:xfrm>
          <a:prstGeom prst="chevron">
            <a:avLst/>
          </a:prstGeom>
          <a:solidFill>
            <a:schemeClr val="accent6">
              <a:alpha val="50000"/>
            </a:schemeClr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58" name="燕尾形 37"/>
          <p:cNvSpPr/>
          <p:nvPr/>
        </p:nvSpPr>
        <p:spPr>
          <a:xfrm>
            <a:off x="5962650" y="1605280"/>
            <a:ext cx="2879090" cy="861695"/>
          </a:xfrm>
          <a:prstGeom prst="chevron">
            <a:avLst/>
          </a:prstGeom>
          <a:solidFill>
            <a:schemeClr val="accent4">
              <a:alpha val="50000"/>
            </a:schemeClr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56" name="燕尾形 36"/>
          <p:cNvSpPr/>
          <p:nvPr/>
        </p:nvSpPr>
        <p:spPr>
          <a:xfrm>
            <a:off x="2866390" y="1605280"/>
            <a:ext cx="2689860" cy="862330"/>
          </a:xfrm>
          <a:prstGeom prst="chevron">
            <a:avLst/>
          </a:prstGeom>
          <a:solidFill>
            <a:schemeClr val="accent2">
              <a:alpha val="50000"/>
            </a:schemeClr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54" name="五边形 30"/>
          <p:cNvSpPr/>
          <p:nvPr/>
        </p:nvSpPr>
        <p:spPr>
          <a:xfrm>
            <a:off x="355600" y="1605915"/>
            <a:ext cx="2510790" cy="861695"/>
          </a:xfrm>
          <a:prstGeom prst="homePlate">
            <a:avLst/>
          </a:prstGeom>
          <a:solidFill>
            <a:schemeClr val="accent1">
              <a:alpha val="38000"/>
            </a:schemeClr>
          </a:solidFill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29" name="矩形 28"/>
          <p:cNvSpPr/>
          <p:nvPr/>
        </p:nvSpPr>
        <p:spPr>
          <a:xfrm>
            <a:off x="3149600" y="1821815"/>
            <a:ext cx="2529840" cy="4017645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31" name="content.2.title"/>
          <p:cNvSpPr txBox="1"/>
          <p:nvPr/>
        </p:nvSpPr>
        <p:spPr>
          <a:xfrm>
            <a:off x="3365500" y="1913255"/>
            <a:ext cx="1916430" cy="49022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令人心情沮丧</a:t>
            </a:r>
            <a:endParaRPr lang="en-US" altLang="zh-CN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32" name="content.2.content"/>
          <p:cNvSpPr txBox="1"/>
          <p:nvPr/>
        </p:nvSpPr>
        <p:spPr>
          <a:xfrm>
            <a:off x="3336925" y="2511425"/>
            <a:ext cx="2067560" cy="29197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50000"/>
              </a:lnSpc>
              <a:buClrTx/>
              <a:buSzTx/>
              <a:buFontTx/>
              <a:buNone/>
            </a:pPr>
            <a:r>
              <a:rPr lang="zh-CN" altLang="en-US" sz="1600">
                <a:highlight>
                  <a:srgbClr val="00FFFF"/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失去家园的悲伤
面对未来的不确定性</a:t>
            </a:r>
            <a:endParaRPr lang="zh-CN" altLang="en-US" sz="1600">
              <a:highlight>
                <a:srgbClr val="00FFFF"/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4" name="矩形 33"/>
          <p:cNvSpPr/>
          <p:nvPr/>
        </p:nvSpPr>
        <p:spPr>
          <a:xfrm>
            <a:off x="6129020" y="1821815"/>
            <a:ext cx="2528570" cy="4017645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36" name="content.3.title"/>
          <p:cNvSpPr txBox="1"/>
          <p:nvPr/>
        </p:nvSpPr>
        <p:spPr>
          <a:xfrm>
            <a:off x="6381115" y="1913255"/>
            <a:ext cx="2197100" cy="49022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可能导致心理疾病</a:t>
            </a:r>
            <a:endParaRPr lang="en-US" altLang="zh-CN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37" name="content.3.content"/>
          <p:cNvSpPr txBox="1"/>
          <p:nvPr/>
        </p:nvSpPr>
        <p:spPr>
          <a:xfrm>
            <a:off x="6344920" y="2511425"/>
            <a:ext cx="2096135" cy="29197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50000"/>
              </a:lnSpc>
              <a:buClrTx/>
              <a:buSzTx/>
              <a:buFontTx/>
              <a:buNone/>
            </a:pPr>
            <a:r>
              <a:rPr lang="zh-CN" altLang="en-US" sz="1600">
                <a:highlight>
                  <a:srgbClr val="00FFFF"/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抑郁症发作可能增加
焦虑症患者加重</a:t>
            </a:r>
            <a:endParaRPr lang="zh-CN" altLang="en-US" sz="1600">
              <a:highlight>
                <a:srgbClr val="00FFFF"/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9" name="矩形 38"/>
          <p:cNvSpPr/>
          <p:nvPr/>
        </p:nvSpPr>
        <p:spPr>
          <a:xfrm>
            <a:off x="9148445" y="1821815"/>
            <a:ext cx="2528570" cy="4017645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41" name="content.4.title"/>
          <p:cNvSpPr txBox="1"/>
          <p:nvPr/>
        </p:nvSpPr>
        <p:spPr>
          <a:xfrm>
            <a:off x="9378315" y="1913255"/>
            <a:ext cx="1916430" cy="49022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 </a:t>
            </a:r>
            <a:endParaRPr lang="en-US" altLang="zh-CN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2" name="content.4.content"/>
          <p:cNvSpPr txBox="1"/>
          <p:nvPr/>
        </p:nvSpPr>
        <p:spPr>
          <a:xfrm>
            <a:off x="9407525" y="2511425"/>
            <a:ext cx="2077085" cy="29197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50000"/>
              </a:lnSpc>
              <a:buClrTx/>
              <a:buSzTx/>
              <a:buFontTx/>
              <a:buNone/>
            </a:pPr>
            <a:r>
              <a:rPr lang="zh-CN" altLang="en-US" sz="1600">
                <a:highlight>
                  <a:srgbClr val="00FFFF"/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 </a:t>
            </a:r>
            <a:endParaRPr lang="zh-CN" altLang="en-US" sz="1600">
              <a:highlight>
                <a:srgbClr val="00FFFF"/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247650" y="360045"/>
            <a:ext cx="8281670" cy="720090"/>
          </a:xfrm>
          <a:noFill/>
        </p:spPr>
        <p:txBody>
          <a:bodyPr/>
          <a:lstStyle/>
          <a:p>
            <a:r>
              <a:rPr lang="zh-CN" altLang="en-US">
                <a:solidFill>
                  <a:schemeClr val="bg1"/>
                </a:solidFill>
              </a:rPr>
              <a:t>火灾对社会心理的影响</a:t>
            </a:r>
            <a:endParaRPr>
              <a:solidFill>
                <a:schemeClr val="bg1"/>
              </a:solidFill>
            </a:endParaRPr>
          </a:p>
        </p:txBody>
      </p:sp>
      <p:sp>
        <p:nvSpPr>
          <p:cNvPr id="2" name="content.1.title"/>
          <p:cNvSpPr txBox="1"/>
          <p:nvPr/>
        </p:nvSpPr>
        <p:spPr>
          <a:xfrm>
            <a:off x="499110" y="1913255"/>
            <a:ext cx="2235835" cy="49022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增加焦虑和压力</a:t>
            </a:r>
            <a:endParaRPr lang="en-US" altLang="zh-CN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" name="content.1.content"/>
          <p:cNvSpPr txBox="1"/>
          <p:nvPr/>
        </p:nvSpPr>
        <p:spPr>
          <a:xfrm>
            <a:off x="462915" y="2511425"/>
            <a:ext cx="2083435" cy="29197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zh-CN" altLang="en-US" sz="1600">
                <a:solidFill>
                  <a:schemeClr val="tx1"/>
                </a:solidFill>
                <a:highlight>
                  <a:srgbClr val="00FFFF"/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人们担心自身安全
心理负担增加</a:t>
            </a:r>
            <a:endParaRPr lang="en-US" altLang="zh-CN" sz="1600">
              <a:solidFill>
                <a:schemeClr val="tx1"/>
              </a:solidFill>
              <a:highlight>
                <a:srgbClr val="00FFFF"/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 descr="图片3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index"/>
          <p:cNvSpPr>
            <a:spLocks noGrp="1"/>
          </p:cNvSpPr>
          <p:nvPr>
            <p:ph type="body" idx="4294967295"/>
          </p:nvPr>
        </p:nvSpPr>
        <p:spPr>
          <a:xfrm>
            <a:off x="1468755" y="1489075"/>
            <a:ext cx="1583055" cy="968375"/>
          </a:xfrm>
          <a:noFill/>
        </p:spPr>
        <p:txBody>
          <a:bodyPr>
            <a:noAutofit/>
          </a:bodyPr>
          <a:lstStyle/>
          <a:p>
            <a:r>
              <a:rPr lang="zh-CN" altLang="en-US" sz="2400"/>
              <a:t>02</a:t>
            </a:r>
            <a:endParaRPr lang="zh-CN" altLang="en-US" sz="2400"/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2923540" y="2755900"/>
            <a:ext cx="7879715" cy="996315"/>
          </a:xfrm>
          <a:solidFill>
            <a:schemeClr val="bg1">
              <a:alpha val="42000"/>
            </a:schemeClr>
          </a:solidFill>
        </p:spPr>
        <p:txBody>
          <a:bodyPr/>
          <a:lstStyle/>
          <a:p>
            <a:r>
              <a:rPr sz="4500"/>
              <a:t>第2章 森林火灾的经济影响</a:t>
            </a:r>
            <a:endParaRPr sz="4500"/>
          </a:p>
        </p:txBody>
      </p:sp>
      <p:sp>
        <p:nvSpPr>
          <p:cNvPr id="4" name="章节页"/>
          <p:cNvSpPr txBox="1"/>
          <p:nvPr/>
        </p:nvSpPr>
        <p:spPr>
          <a:xfrm>
            <a:off x="857885" y="1252855"/>
            <a:ext cx="193484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/>
              <a:t> </a:t>
            </a:r>
            <a:endParaRPr lang="en-US" altLang="zh-CN"/>
          </a:p>
        </p:txBody>
      </p:sp>
      <p:sp>
        <p:nvSpPr>
          <p:cNvPr id="14" name="Freeform 14"/>
          <p:cNvSpPr/>
          <p:nvPr/>
        </p:nvSpPr>
        <p:spPr>
          <a:xfrm>
            <a:off x="1403241" y="91188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/>
        </p:nvSpPr>
        <p:spPr>
          <a:xfrm>
            <a:off x="8392795" y="1403350"/>
            <a:ext cx="3103245" cy="478218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content"/>
          <p:cNvSpPr txBox="1"/>
          <p:nvPr/>
        </p:nvSpPr>
        <p:spPr>
          <a:xfrm>
            <a:off x="6262370" y="1499870"/>
            <a:ext cx="5547995" cy="41255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0" algn="l" fontAlgn="auto">
              <a:lnSpc>
                <a:spcPct val="200000"/>
              </a:lnSpc>
              <a:buClr>
                <a:srgbClr val="376FFF"/>
              </a:buClr>
              <a:buSzPct val="80000"/>
              <a:buNone/>
            </a:pPr>
            <a:r>
              <a:rPr lang="zh-CN" altLang="en-US" spc="150">
                <a:solidFill>
                  <a:srgbClr val="00B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森林火灾导致木材资源减少，对森林产业造成严重影响。旅游业也受到冲击，游客减少，旅游收入减少。此外，农业产量也会因火灾受影响，导致农作物减产，影响农民的收入和生活。</a:t>
            </a:r>
            <a:endParaRPr lang="zh-CN" altLang="en-US" spc="150">
              <a:solidFill>
                <a:srgbClr val="00B05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sym typeface="+mn-ea"/>
            </a:endParaRPr>
          </a:p>
        </p:txBody>
      </p:sp>
      <p:sp>
        <p:nvSpPr>
          <p:cNvPr id="2" name="header"/>
          <p:cNvSpPr>
            <a:spLocks noGrp="1"/>
          </p:cNvSpPr>
          <p:nvPr>
            <p:ph type="title" idx="4294967295"/>
          </p:nvPr>
        </p:nvSpPr>
        <p:spPr>
          <a:xfrm>
            <a:off x="0" y="360045"/>
            <a:ext cx="10800080" cy="720090"/>
          </a:xfrm>
        </p:spPr>
        <p:txBody>
          <a:bodyPr/>
          <a:lstStyle/>
          <a:p>
            <a:r>
              <a:rPr lang="en-US" altLang="zh-CN"/>
              <a:t> </a:t>
            </a:r>
            <a:endParaRPr lang="en-US" altLang="zh-CN"/>
          </a:p>
        </p:txBody>
      </p:sp>
      <p:sp>
        <p:nvSpPr>
          <p:cNvPr id="3" name="AutoShape 2"/>
          <p:cNvSpPr/>
          <p:nvPr/>
        </p:nvSpPr>
        <p:spPr>
          <a:xfrm>
            <a:off x="1462446" y="159272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10"/>
          <p:cNvSpPr/>
          <p:nvPr/>
        </p:nvSpPr>
        <p:spPr>
          <a:xfrm>
            <a:off x="2975473" y="105372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233953" y="418918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699080" y="418918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218968" y="126253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951397" y="440843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15"/>
          <p:cNvSpPr/>
          <p:nvPr/>
        </p:nvSpPr>
        <p:spPr>
          <a:xfrm>
            <a:off x="1450254" y="440451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itle"/>
          <p:cNvSpPr txBox="1"/>
          <p:nvPr/>
        </p:nvSpPr>
        <p:spPr>
          <a:xfrm>
            <a:off x="2147570" y="2473325"/>
            <a:ext cx="2408555" cy="1082040"/>
          </a:xfrm>
          <a:prstGeom prst="rect">
            <a:avLst/>
          </a:prstGeom>
          <a:noFill/>
        </p:spPr>
        <p:txBody>
          <a:bodyPr wrap="square" lIns="0" tIns="0" rIns="0" bIns="36195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0" algn="ctr">
              <a:buClr>
                <a:srgbClr val="000000"/>
              </a:buClr>
              <a:buSzPct val="70000"/>
              <a:buNone/>
            </a:pPr>
            <a:r>
              <a:rPr lang="zh-CN" altLang="en-US" sz="2200" b="1" spc="3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ea typeface="+mj-ea"/>
                <a:sym typeface="+mn-ea"/>
              </a:rPr>
              <a:t>森林经济受损</a:t>
            </a:r>
            <a:endParaRPr lang="zh-CN" altLang="en-US" sz="2200" b="1" spc="30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ea typeface="+mj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title"/>
          <p:cNvSpPr>
            <a:spLocks noGrp="1"/>
          </p:cNvSpPr>
          <p:nvPr>
            <p:ph type="title" idx="4294967295"/>
          </p:nvPr>
        </p:nvSpPr>
        <p:spPr>
          <a:xfrm>
            <a:off x="666115" y="608330"/>
            <a:ext cx="10968990" cy="705485"/>
          </a:xfrm>
          <a:noFill/>
        </p:spPr>
        <p:txBody>
          <a:bodyPr/>
          <a:lstStyle/>
          <a:p>
            <a:r>
              <a:rPr lang="zh-CN" altLang="en-US">
                <a:solidFill>
                  <a:schemeClr val="bg1"/>
                </a:solidFill>
                <a:latin typeface="+mj-ea"/>
                <a:ea typeface="+mj-ea"/>
              </a:rPr>
              <a:t>火灾后重建成本</a:t>
            </a:r>
            <a:endParaRPr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2" name="content.1.subtitle"/>
          <p:cNvSpPr/>
          <p:nvPr/>
        </p:nvSpPr>
        <p:spPr>
          <a:xfrm>
            <a:off x="934720" y="2740660"/>
            <a:ext cx="208915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highlight>
                  <a:srgbClr val="00FFFF"/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修复道路、建设设施</a:t>
            </a:r>
            <a:endParaRPr lang="zh-CN" altLang="en-US" sz="1600">
              <a:highlight>
                <a:srgbClr val="00FFFF"/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" name="content.1.title"/>
          <p:cNvSpPr/>
          <p:nvPr/>
        </p:nvSpPr>
        <p:spPr>
          <a:xfrm>
            <a:off x="935355" y="1945005"/>
            <a:ext cx="2088515" cy="66992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重建基础设施</a:t>
            </a:r>
            <a:endParaRPr lang="en-US" altLang="zh-CN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" name="content.2.subtitle"/>
          <p:cNvSpPr/>
          <p:nvPr/>
        </p:nvSpPr>
        <p:spPr>
          <a:xfrm>
            <a:off x="6380480" y="2740660"/>
            <a:ext cx="2115185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highlight>
                  <a:srgbClr val="00FFFF"/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提供资金、安置房屋</a:t>
            </a:r>
            <a:endParaRPr lang="zh-CN" altLang="en-US" sz="1600">
              <a:highlight>
                <a:srgbClr val="00FFFF"/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9" name="content.2.title"/>
          <p:cNvSpPr/>
          <p:nvPr/>
        </p:nvSpPr>
        <p:spPr>
          <a:xfrm>
            <a:off x="6379845" y="1946910"/>
            <a:ext cx="2116455" cy="6661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补偿受灾群众</a:t>
            </a:r>
            <a:endParaRPr lang="zh-CN" altLang="en-US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1" name="content.3.subtitle"/>
          <p:cNvSpPr/>
          <p:nvPr/>
        </p:nvSpPr>
        <p:spPr>
          <a:xfrm>
            <a:off x="3660140" y="2740660"/>
            <a:ext cx="200914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highlight>
                  <a:srgbClr val="00FFFF"/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恢复生态平衡、防止再次火灾</a:t>
            </a:r>
            <a:endParaRPr lang="zh-CN" altLang="en-US" sz="1600">
              <a:highlight>
                <a:srgbClr val="00FFFF"/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3" name="content.3.title"/>
          <p:cNvSpPr/>
          <p:nvPr/>
        </p:nvSpPr>
        <p:spPr>
          <a:xfrm>
            <a:off x="3660775" y="1946910"/>
            <a:ext cx="2009140" cy="66738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重新种植植被</a:t>
            </a:r>
            <a:endParaRPr lang="zh-CN" altLang="en-US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4" name="content.4.subtitle"/>
          <p:cNvSpPr/>
          <p:nvPr/>
        </p:nvSpPr>
        <p:spPr>
          <a:xfrm>
            <a:off x="9179560" y="2740660"/>
            <a:ext cx="216535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highlight>
                  <a:srgbClr val="00FFFF"/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 </a:t>
            </a:r>
            <a:endParaRPr lang="zh-CN" altLang="en-US" sz="1600">
              <a:highlight>
                <a:srgbClr val="00FFFF"/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5" name="content.4.title"/>
          <p:cNvSpPr/>
          <p:nvPr/>
        </p:nvSpPr>
        <p:spPr>
          <a:xfrm>
            <a:off x="9179560" y="1945005"/>
            <a:ext cx="2165985" cy="6686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 </a:t>
            </a:r>
            <a:endParaRPr lang="zh-CN" altLang="en-US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cxnSp>
        <p:nvCxnSpPr>
          <p:cNvPr id="7" name="Connector 7"/>
          <p:cNvCxnSpPr/>
          <p:nvPr/>
        </p:nvCxnSpPr>
        <p:spPr>
          <a:xfrm flipV="1">
            <a:off x="1358345" y="259865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5" name="Connector 7"/>
          <p:cNvCxnSpPr/>
          <p:nvPr/>
        </p:nvCxnSpPr>
        <p:spPr>
          <a:xfrm flipV="1">
            <a:off x="3949145" y="2584052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8" name="Connector 7"/>
          <p:cNvCxnSpPr/>
          <p:nvPr/>
        </p:nvCxnSpPr>
        <p:spPr>
          <a:xfrm flipV="1">
            <a:off x="6771720" y="255547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10" name="Connector 7"/>
          <p:cNvCxnSpPr/>
          <p:nvPr/>
        </p:nvCxnSpPr>
        <p:spPr>
          <a:xfrm flipV="1">
            <a:off x="9399985" y="257071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984" name="矩形 17"/>
          <p:cNvSpPr/>
          <p:nvPr/>
        </p:nvSpPr>
        <p:spPr>
          <a:xfrm>
            <a:off x="923925" y="4374515"/>
            <a:ext cx="503555" cy="1034415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3"/>
              </a:solidFill>
            </a:endParaRPr>
          </a:p>
        </p:txBody>
      </p:sp>
      <p:sp>
        <p:nvSpPr>
          <p:cNvPr id="1048978" name="矩形 5"/>
          <p:cNvSpPr/>
          <p:nvPr/>
        </p:nvSpPr>
        <p:spPr>
          <a:xfrm>
            <a:off x="923925" y="2845435"/>
            <a:ext cx="506730" cy="1034415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3"/>
              </a:solidFill>
            </a:endParaRPr>
          </a:p>
        </p:txBody>
      </p:sp>
      <p:sp>
        <p:nvSpPr>
          <p:cNvPr id="1048972" name="矩形 13"/>
          <p:cNvSpPr/>
          <p:nvPr/>
        </p:nvSpPr>
        <p:spPr>
          <a:xfrm>
            <a:off x="923925" y="1316355"/>
            <a:ext cx="506730" cy="1034415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3"/>
              </a:solidFill>
            </a:endParaRPr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552450" y="360045"/>
            <a:ext cx="7593965" cy="720090"/>
          </a:xfrm>
          <a:noFill/>
        </p:spPr>
        <p:txBody>
          <a:bodyPr lIns="0" tIns="0" rIns="0" bIns="0" anchor="b"/>
          <a:lstStyle/>
          <a:p>
            <a:r>
              <a:rPr lang="en-US" altLang="zh-CN">
                <a:solidFill>
                  <a:schemeClr val="accent3"/>
                </a:solidFill>
              </a:rPr>
              <a:t>保险业的影响</a:t>
            </a:r>
            <a:endParaRPr lang="en-US" altLang="zh-CN">
              <a:solidFill>
                <a:schemeClr val="accent3"/>
              </a:solidFill>
            </a:endParaRPr>
          </a:p>
        </p:txBody>
      </p:sp>
      <p:sp>
        <p:nvSpPr>
          <p:cNvPr id="11" name="content.1.subtitle"/>
          <p:cNvSpPr/>
          <p:nvPr/>
        </p:nvSpPr>
        <p:spPr>
          <a:xfrm>
            <a:off x="1501775" y="1784350"/>
            <a:ext cx="5523230" cy="66040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600">
                <a:solidFill>
                  <a:schemeClr val="accent3"/>
                </a:solidFill>
                <a:sym typeface="+mn-ea"/>
              </a:rPr>
              <a:t>保险公司增加风险评估</a:t>
            </a:r>
            <a:endParaRPr lang="en-US" altLang="zh-CN" sz="1600">
              <a:solidFill>
                <a:schemeClr val="accent3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3" name="content.1.title"/>
          <p:cNvSpPr/>
          <p:nvPr/>
        </p:nvSpPr>
        <p:spPr>
          <a:xfrm>
            <a:off x="1500505" y="1316355"/>
            <a:ext cx="5524500" cy="35687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accent3"/>
                </a:solidFill>
                <a:latin typeface="+mn-ea"/>
                <a:cs typeface="+mn-ea"/>
              </a:rPr>
              <a:t>火灾成为重点保险项目</a:t>
            </a:r>
            <a:endParaRPr lang="en-US" altLang="zh-CN" sz="2000" b="1">
              <a:solidFill>
                <a:schemeClr val="accent3"/>
              </a:solidFill>
              <a:latin typeface="+mn-ea"/>
              <a:cs typeface="+mn-ea"/>
            </a:endParaRPr>
          </a:p>
        </p:txBody>
      </p:sp>
      <p:sp>
        <p:nvSpPr>
          <p:cNvPr id="14" name="椭圆 13"/>
          <p:cNvSpPr/>
          <p:nvPr/>
        </p:nvSpPr>
        <p:spPr>
          <a:xfrm>
            <a:off x="926465" y="1581150"/>
            <a:ext cx="504190" cy="504190"/>
          </a:xfrm>
          <a:prstGeom prst="ellipse">
            <a:avLst/>
          </a:prstGeom>
          <a:solidFill>
            <a:schemeClr val="bg1">
              <a:alpha val="42000"/>
            </a:schemeClr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accent3"/>
                </a:solidFill>
                <a:latin typeface="+mn-ea"/>
                <a:cs typeface="+mn-ea"/>
              </a:rPr>
              <a:t>01</a:t>
            </a:r>
            <a:endParaRPr lang="en-US" altLang="zh-CN" sz="1600" b="1">
              <a:solidFill>
                <a:schemeClr val="accent3"/>
              </a:solidFill>
              <a:latin typeface="+mn-ea"/>
              <a:cs typeface="+mn-ea"/>
            </a:endParaRPr>
          </a:p>
        </p:txBody>
      </p:sp>
      <p:sp>
        <p:nvSpPr>
          <p:cNvPr id="15" name="椭圆 14"/>
          <p:cNvSpPr/>
          <p:nvPr/>
        </p:nvSpPr>
        <p:spPr>
          <a:xfrm>
            <a:off x="929005" y="4639310"/>
            <a:ext cx="504190" cy="504190"/>
          </a:xfrm>
          <a:prstGeom prst="ellipse">
            <a:avLst/>
          </a:prstGeom>
          <a:solidFill>
            <a:schemeClr val="bg1">
              <a:alpha val="42000"/>
            </a:schemeClr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accent3"/>
                </a:solidFill>
                <a:latin typeface="+mn-ea"/>
                <a:cs typeface="+mn-ea"/>
              </a:rPr>
              <a:t>03</a:t>
            </a:r>
            <a:endParaRPr lang="en-US" altLang="zh-CN" sz="1600" b="1">
              <a:solidFill>
                <a:schemeClr val="accent3"/>
              </a:solidFill>
              <a:latin typeface="+mn-ea"/>
              <a:cs typeface="+mn-ea"/>
            </a:endParaRPr>
          </a:p>
        </p:txBody>
      </p:sp>
      <p:sp>
        <p:nvSpPr>
          <p:cNvPr id="16" name="content.3.subtitle"/>
          <p:cNvSpPr/>
          <p:nvPr/>
        </p:nvSpPr>
        <p:spPr>
          <a:xfrm>
            <a:off x="1503045" y="4980940"/>
            <a:ext cx="5523230" cy="66040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accent3"/>
                </a:solidFill>
              </a:rPr>
              <a:t>保险公司调整保险费率</a:t>
            </a:r>
            <a:endParaRPr lang="zh-CN" altLang="en-US" sz="1600">
              <a:solidFill>
                <a:schemeClr val="accent3"/>
              </a:solidFill>
            </a:endParaRPr>
          </a:p>
        </p:txBody>
      </p:sp>
      <p:sp>
        <p:nvSpPr>
          <p:cNvPr id="17" name="content.3.title"/>
          <p:cNvSpPr/>
          <p:nvPr/>
        </p:nvSpPr>
        <p:spPr>
          <a:xfrm>
            <a:off x="1504315" y="4408170"/>
            <a:ext cx="5524500" cy="46101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accent3"/>
                </a:solidFill>
                <a:latin typeface="+mn-ea"/>
                <a:cs typeface="+mn-ea"/>
              </a:rPr>
              <a:t>风险定价上升</a:t>
            </a:r>
            <a:endParaRPr lang="en-US" altLang="zh-CN" sz="2000" b="1">
              <a:solidFill>
                <a:schemeClr val="accent3"/>
              </a:solidFill>
              <a:latin typeface="+mn-ea"/>
              <a:cs typeface="+mn-ea"/>
            </a:endParaRPr>
          </a:p>
        </p:txBody>
      </p:sp>
      <p:sp>
        <p:nvSpPr>
          <p:cNvPr id="19" name="椭圆 18"/>
          <p:cNvSpPr/>
          <p:nvPr/>
        </p:nvSpPr>
        <p:spPr>
          <a:xfrm>
            <a:off x="926465" y="3176905"/>
            <a:ext cx="504190" cy="504190"/>
          </a:xfrm>
          <a:prstGeom prst="ellipse">
            <a:avLst/>
          </a:prstGeom>
          <a:solidFill>
            <a:schemeClr val="bg1">
              <a:alpha val="42000"/>
            </a:schemeClr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accent3"/>
                </a:solidFill>
                <a:latin typeface="+mn-ea"/>
                <a:cs typeface="+mn-ea"/>
              </a:rPr>
              <a:t>02</a:t>
            </a:r>
            <a:endParaRPr lang="en-US" altLang="zh-CN" sz="1600" b="1">
              <a:solidFill>
                <a:schemeClr val="accent3"/>
              </a:solidFill>
              <a:latin typeface="+mn-ea"/>
              <a:cs typeface="+mn-ea"/>
            </a:endParaRPr>
          </a:p>
        </p:txBody>
      </p:sp>
      <p:sp>
        <p:nvSpPr>
          <p:cNvPr id="20" name="content.2.subtitle"/>
          <p:cNvSpPr/>
          <p:nvPr/>
        </p:nvSpPr>
        <p:spPr>
          <a:xfrm>
            <a:off x="1501775" y="3355340"/>
            <a:ext cx="5523230" cy="66040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accent3"/>
                </a:solidFill>
              </a:rPr>
              <a:t>被保险者需支付更多保费</a:t>
            </a:r>
            <a:endParaRPr lang="zh-CN" altLang="en-US" sz="1600">
              <a:solidFill>
                <a:schemeClr val="accent3"/>
              </a:solidFill>
            </a:endParaRPr>
          </a:p>
        </p:txBody>
      </p:sp>
      <p:sp>
        <p:nvSpPr>
          <p:cNvPr id="21" name="content.2.title"/>
          <p:cNvSpPr/>
          <p:nvPr/>
        </p:nvSpPr>
        <p:spPr>
          <a:xfrm>
            <a:off x="1501775" y="2817495"/>
            <a:ext cx="5524500" cy="426085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accent3"/>
                </a:solidFill>
                <a:latin typeface="+mn-ea"/>
                <a:cs typeface="+mn-ea"/>
              </a:rPr>
              <a:t>保险费用增加</a:t>
            </a:r>
            <a:endParaRPr lang="en-US" altLang="zh-CN" sz="2000" b="1">
              <a:solidFill>
                <a:schemeClr val="accent3"/>
              </a:solidFill>
              <a:latin typeface="+mn-ea"/>
              <a:cs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660" name="燕尾形 38"/>
          <p:cNvSpPr/>
          <p:nvPr/>
        </p:nvSpPr>
        <p:spPr>
          <a:xfrm>
            <a:off x="8980805" y="1604645"/>
            <a:ext cx="2536825" cy="862330"/>
          </a:xfrm>
          <a:prstGeom prst="chevron">
            <a:avLst/>
          </a:prstGeom>
          <a:solidFill>
            <a:schemeClr val="accent6">
              <a:alpha val="50000"/>
            </a:schemeClr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58" name="燕尾形 37"/>
          <p:cNvSpPr/>
          <p:nvPr/>
        </p:nvSpPr>
        <p:spPr>
          <a:xfrm>
            <a:off x="5962650" y="1605280"/>
            <a:ext cx="2879090" cy="861695"/>
          </a:xfrm>
          <a:prstGeom prst="chevron">
            <a:avLst/>
          </a:prstGeom>
          <a:solidFill>
            <a:schemeClr val="accent4">
              <a:alpha val="50000"/>
            </a:schemeClr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56" name="燕尾形 36"/>
          <p:cNvSpPr/>
          <p:nvPr/>
        </p:nvSpPr>
        <p:spPr>
          <a:xfrm>
            <a:off x="2866390" y="1605280"/>
            <a:ext cx="2689860" cy="862330"/>
          </a:xfrm>
          <a:prstGeom prst="chevron">
            <a:avLst/>
          </a:prstGeom>
          <a:solidFill>
            <a:schemeClr val="accent2">
              <a:alpha val="50000"/>
            </a:schemeClr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54" name="五边形 30"/>
          <p:cNvSpPr/>
          <p:nvPr/>
        </p:nvSpPr>
        <p:spPr>
          <a:xfrm>
            <a:off x="355600" y="1605915"/>
            <a:ext cx="2510790" cy="861695"/>
          </a:xfrm>
          <a:prstGeom prst="homePlate">
            <a:avLst/>
          </a:prstGeom>
          <a:solidFill>
            <a:schemeClr val="accent1">
              <a:alpha val="38000"/>
            </a:schemeClr>
          </a:solidFill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29" name="矩形 28"/>
          <p:cNvSpPr/>
          <p:nvPr/>
        </p:nvSpPr>
        <p:spPr>
          <a:xfrm>
            <a:off x="3149600" y="1821815"/>
            <a:ext cx="2529840" cy="4017645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31" name="content.2.title"/>
          <p:cNvSpPr txBox="1"/>
          <p:nvPr/>
        </p:nvSpPr>
        <p:spPr>
          <a:xfrm>
            <a:off x="3365500" y="1913255"/>
            <a:ext cx="1916430" cy="49022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重建工程岗位增加</a:t>
            </a:r>
            <a:endParaRPr lang="en-US" altLang="zh-CN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32" name="content.2.content"/>
          <p:cNvSpPr txBox="1"/>
          <p:nvPr/>
        </p:nvSpPr>
        <p:spPr>
          <a:xfrm>
            <a:off x="3336925" y="2511425"/>
            <a:ext cx="2067560" cy="29197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50000"/>
              </a:lnSpc>
              <a:buClrTx/>
              <a:buSzTx/>
              <a:buFontTx/>
              <a:buNone/>
            </a:pPr>
            <a:r>
              <a:rPr lang="zh-CN" altLang="en-US" sz="1600">
                <a:highlight>
                  <a:srgbClr val="00FFFF"/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建筑、道路施工岗位增多
需求劳动力增加</a:t>
            </a:r>
            <a:endParaRPr lang="zh-CN" altLang="en-US" sz="1600">
              <a:highlight>
                <a:srgbClr val="00FFFF"/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4" name="矩形 33"/>
          <p:cNvSpPr/>
          <p:nvPr/>
        </p:nvSpPr>
        <p:spPr>
          <a:xfrm>
            <a:off x="6129020" y="1821815"/>
            <a:ext cx="2528570" cy="4017645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36" name="content.3.title"/>
          <p:cNvSpPr txBox="1"/>
          <p:nvPr/>
        </p:nvSpPr>
        <p:spPr>
          <a:xfrm>
            <a:off x="6381115" y="1913255"/>
            <a:ext cx="2197100" cy="49022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劳动力短缺难题</a:t>
            </a:r>
            <a:endParaRPr lang="en-US" altLang="zh-CN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37" name="content.3.content"/>
          <p:cNvSpPr txBox="1"/>
          <p:nvPr/>
        </p:nvSpPr>
        <p:spPr>
          <a:xfrm>
            <a:off x="6344920" y="2511425"/>
            <a:ext cx="2096135" cy="29197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50000"/>
              </a:lnSpc>
              <a:buClrTx/>
              <a:buSzTx/>
              <a:buFontTx/>
              <a:buNone/>
            </a:pPr>
            <a:r>
              <a:rPr lang="zh-CN" altLang="en-US" sz="1600">
                <a:highlight>
                  <a:srgbClr val="00FFFF"/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加大吸引力提升
技能短缺问题</a:t>
            </a:r>
            <a:endParaRPr lang="zh-CN" altLang="en-US" sz="1600">
              <a:highlight>
                <a:srgbClr val="00FFFF"/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9" name="矩形 38"/>
          <p:cNvSpPr/>
          <p:nvPr/>
        </p:nvSpPr>
        <p:spPr>
          <a:xfrm>
            <a:off x="9148445" y="1821815"/>
            <a:ext cx="2528570" cy="4017645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41" name="content.4.title"/>
          <p:cNvSpPr txBox="1"/>
          <p:nvPr/>
        </p:nvSpPr>
        <p:spPr>
          <a:xfrm>
            <a:off x="9378315" y="1913255"/>
            <a:ext cx="1916430" cy="49022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 </a:t>
            </a:r>
            <a:endParaRPr lang="en-US" altLang="zh-CN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2" name="content.4.content"/>
          <p:cNvSpPr txBox="1"/>
          <p:nvPr/>
        </p:nvSpPr>
        <p:spPr>
          <a:xfrm>
            <a:off x="9407525" y="2511425"/>
            <a:ext cx="2077085" cy="29197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50000"/>
              </a:lnSpc>
              <a:buClrTx/>
              <a:buSzTx/>
              <a:buFontTx/>
              <a:buNone/>
            </a:pPr>
            <a:r>
              <a:rPr lang="zh-CN" altLang="en-US" sz="1600">
                <a:highlight>
                  <a:srgbClr val="00FFFF"/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 </a:t>
            </a:r>
            <a:endParaRPr lang="zh-CN" altLang="en-US" sz="1600">
              <a:highlight>
                <a:srgbClr val="00FFFF"/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247650" y="360045"/>
            <a:ext cx="8281670" cy="720090"/>
          </a:xfrm>
          <a:noFill/>
        </p:spPr>
        <p:txBody>
          <a:bodyPr/>
          <a:lstStyle/>
          <a:p>
            <a:r>
              <a:rPr lang="zh-CN" altLang="en-US">
                <a:solidFill>
                  <a:schemeClr val="bg1"/>
                </a:solidFill>
              </a:rPr>
              <a:t>劳动力市场的变化</a:t>
            </a:r>
            <a:endParaRPr>
              <a:solidFill>
                <a:schemeClr val="bg1"/>
              </a:solidFill>
            </a:endParaRPr>
          </a:p>
        </p:txBody>
      </p:sp>
      <p:sp>
        <p:nvSpPr>
          <p:cNvPr id="2" name="content.1.title"/>
          <p:cNvSpPr txBox="1"/>
          <p:nvPr/>
        </p:nvSpPr>
        <p:spPr>
          <a:xfrm>
            <a:off x="499110" y="1913255"/>
            <a:ext cx="2235835" cy="49022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失业率上升</a:t>
            </a:r>
            <a:endParaRPr lang="en-US" altLang="zh-CN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" name="content.1.content"/>
          <p:cNvSpPr txBox="1"/>
          <p:nvPr/>
        </p:nvSpPr>
        <p:spPr>
          <a:xfrm>
            <a:off x="462915" y="2511425"/>
            <a:ext cx="2083435" cy="29197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zh-CN" altLang="en-US" sz="1600">
                <a:solidFill>
                  <a:schemeClr val="tx1"/>
                </a:solidFill>
                <a:highlight>
                  <a:srgbClr val="00FFFF"/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受灾行业裁员
经济活动受影响</a:t>
            </a:r>
            <a:endParaRPr lang="en-US" altLang="zh-CN" sz="1600">
              <a:solidFill>
                <a:schemeClr val="tx1"/>
              </a:solidFill>
              <a:highlight>
                <a:srgbClr val="00FFFF"/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654" name="五边形 30"/>
          <p:cNvSpPr/>
          <p:nvPr/>
        </p:nvSpPr>
        <p:spPr>
          <a:xfrm>
            <a:off x="1215390" y="2235200"/>
            <a:ext cx="9843135" cy="3670300"/>
          </a:xfrm>
          <a:prstGeom prst="homePlate">
            <a:avLst/>
          </a:prstGeom>
          <a:solidFill>
            <a:schemeClr val="accent1">
              <a:alpha val="38000"/>
            </a:schemeClr>
          </a:solidFill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1101725" y="1220470"/>
            <a:ext cx="8568690" cy="719455"/>
          </a:xfrm>
        </p:spPr>
        <p:txBody>
          <a:bodyPr vert="horz" lIns="0" tIns="0" rIns="0" bIns="0" rtlCol="0" anchor="b" anchorCtr="0">
            <a:normAutofit/>
          </a:bodyPr>
          <a:lstStyle/>
          <a:p>
            <a:pPr algn="l"/>
            <a:r>
              <a:rPr lang="zh-CN" altLang="en-US">
                <a:solidFill>
                  <a:schemeClr val="bg1"/>
                </a:solidFill>
              </a:rPr>
              <a:t>总结</a:t>
            </a:r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6" name="content"/>
          <p:cNvSpPr/>
          <p:nvPr/>
        </p:nvSpPr>
        <p:spPr>
          <a:xfrm>
            <a:off x="1381125" y="2447290"/>
            <a:ext cx="7713345" cy="3154680"/>
          </a:xfrm>
          <a:prstGeom prst="rect">
            <a:avLst/>
          </a:prstGeom>
          <a:ln>
            <a:noFill/>
            <a:prstDash val="sysDash"/>
          </a:ln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0" fontAlgn="auto">
              <a:lnSpc>
                <a:spcPct val="2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>
                <a:ln>
                  <a:noFill/>
                  <a:prstDash val="sysDot"/>
                </a:ln>
                <a:solidFill>
                  <a:schemeClr val="bg1"/>
                </a:solidFill>
                <a:latin typeface="+mn-ea"/>
                <a:cs typeface="+mn-ea"/>
              </a:rPr>
              <a:t>森林火灾对经济产生深远影响，不仅会对森林资源造成损失，也会对旅游业、农业、保险业和劳动力市场带来负面影响。重建工作需投入大量成本，劳动力市场的变化也需要引起重视。</a:t>
            </a:r>
            <a:endParaRPr lang="zh-CN" altLang="en-US">
              <a:ln>
                <a:noFill/>
                <a:prstDash val="sysDot"/>
              </a:ln>
              <a:solidFill>
                <a:schemeClr val="bg1"/>
              </a:solidFill>
              <a:latin typeface="+mn-ea"/>
              <a:cs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 descr="图片3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index"/>
          <p:cNvSpPr>
            <a:spLocks noGrp="1"/>
          </p:cNvSpPr>
          <p:nvPr>
            <p:ph type="body" idx="4294967295"/>
          </p:nvPr>
        </p:nvSpPr>
        <p:spPr>
          <a:xfrm>
            <a:off x="1468755" y="1489075"/>
            <a:ext cx="1583055" cy="968375"/>
          </a:xfrm>
          <a:noFill/>
        </p:spPr>
        <p:txBody>
          <a:bodyPr>
            <a:noAutofit/>
          </a:bodyPr>
          <a:lstStyle/>
          <a:p>
            <a:r>
              <a:rPr lang="zh-CN" altLang="en-US" sz="2400"/>
              <a:t>03</a:t>
            </a:r>
            <a:endParaRPr lang="zh-CN" altLang="en-US" sz="2400"/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2923540" y="2755900"/>
            <a:ext cx="7879715" cy="996315"/>
          </a:xfrm>
          <a:solidFill>
            <a:schemeClr val="bg1">
              <a:alpha val="42000"/>
            </a:schemeClr>
          </a:solidFill>
        </p:spPr>
        <p:txBody>
          <a:bodyPr/>
          <a:lstStyle/>
          <a:p>
            <a:r>
              <a:rPr sz="4500"/>
              <a:t>第3章 森林火灾的政治影响</a:t>
            </a:r>
            <a:endParaRPr sz="4500"/>
          </a:p>
        </p:txBody>
      </p:sp>
      <p:sp>
        <p:nvSpPr>
          <p:cNvPr id="4" name="章节页"/>
          <p:cNvSpPr txBox="1"/>
          <p:nvPr/>
        </p:nvSpPr>
        <p:spPr>
          <a:xfrm>
            <a:off x="857885" y="1252855"/>
            <a:ext cx="193484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/>
              <a:t> </a:t>
            </a:r>
            <a:endParaRPr lang="en-US" altLang="zh-CN"/>
          </a:p>
        </p:txBody>
      </p:sp>
      <p:sp>
        <p:nvSpPr>
          <p:cNvPr id="14" name="Freeform 14"/>
          <p:cNvSpPr/>
          <p:nvPr/>
        </p:nvSpPr>
        <p:spPr>
          <a:xfrm>
            <a:off x="1403241" y="91188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/>
        </p:nvSpPr>
        <p:spPr>
          <a:xfrm>
            <a:off x="8392795" y="1403350"/>
            <a:ext cx="3103245" cy="478218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content"/>
          <p:cNvSpPr txBox="1"/>
          <p:nvPr/>
        </p:nvSpPr>
        <p:spPr>
          <a:xfrm>
            <a:off x="6262370" y="1499870"/>
            <a:ext cx="5547995" cy="41255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0" algn="l" fontAlgn="auto">
              <a:lnSpc>
                <a:spcPct val="200000"/>
              </a:lnSpc>
              <a:buClr>
                <a:srgbClr val="376FFF"/>
              </a:buClr>
              <a:buSzPct val="80000"/>
              <a:buNone/>
            </a:pPr>
            <a:r>
              <a:rPr lang="zh-CN" altLang="en-US" spc="150">
                <a:solidFill>
                  <a:srgbClr val="00B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森林火灾引发了公众对政府救灾效率的质疑，灾后政府应对措施的评价不佳，导致政府形象受损。政府面临着来自舆论的压力，需要采取有效措施来缓解矛盾。</a:t>
            </a:r>
            <a:endParaRPr lang="zh-CN" altLang="en-US" spc="150">
              <a:solidFill>
                <a:srgbClr val="00B05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sym typeface="+mn-ea"/>
            </a:endParaRPr>
          </a:p>
        </p:txBody>
      </p:sp>
      <p:sp>
        <p:nvSpPr>
          <p:cNvPr id="2" name="header"/>
          <p:cNvSpPr>
            <a:spLocks noGrp="1"/>
          </p:cNvSpPr>
          <p:nvPr>
            <p:ph type="title" idx="4294967295"/>
          </p:nvPr>
        </p:nvSpPr>
        <p:spPr>
          <a:xfrm>
            <a:off x="0" y="360045"/>
            <a:ext cx="10800080" cy="720090"/>
          </a:xfrm>
        </p:spPr>
        <p:txBody>
          <a:bodyPr/>
          <a:lstStyle/>
          <a:p>
            <a:r>
              <a:rPr lang="en-US" altLang="zh-CN"/>
              <a:t> </a:t>
            </a:r>
            <a:endParaRPr lang="en-US" altLang="zh-CN"/>
          </a:p>
        </p:txBody>
      </p:sp>
      <p:sp>
        <p:nvSpPr>
          <p:cNvPr id="3" name="AutoShape 2"/>
          <p:cNvSpPr/>
          <p:nvPr/>
        </p:nvSpPr>
        <p:spPr>
          <a:xfrm>
            <a:off x="1462446" y="159272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10"/>
          <p:cNvSpPr/>
          <p:nvPr/>
        </p:nvSpPr>
        <p:spPr>
          <a:xfrm>
            <a:off x="2975473" y="105372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233953" y="418918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699080" y="418918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218968" y="126253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951397" y="440843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15"/>
          <p:cNvSpPr/>
          <p:nvPr/>
        </p:nvSpPr>
        <p:spPr>
          <a:xfrm>
            <a:off x="1450254" y="440451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itle"/>
          <p:cNvSpPr txBox="1"/>
          <p:nvPr/>
        </p:nvSpPr>
        <p:spPr>
          <a:xfrm>
            <a:off x="2147570" y="2473325"/>
            <a:ext cx="2408555" cy="1082040"/>
          </a:xfrm>
          <a:prstGeom prst="rect">
            <a:avLst/>
          </a:prstGeom>
          <a:noFill/>
        </p:spPr>
        <p:txBody>
          <a:bodyPr wrap="square" lIns="0" tIns="0" rIns="0" bIns="36195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0" algn="ctr">
              <a:buClr>
                <a:srgbClr val="000000"/>
              </a:buClr>
              <a:buSzPct val="70000"/>
              <a:buNone/>
            </a:pPr>
            <a:r>
              <a:rPr lang="zh-CN" altLang="en-US" sz="2200" b="1" spc="3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ea typeface="+mj-ea"/>
                <a:sym typeface="+mn-ea"/>
              </a:rPr>
              <a:t>政府舆论压力</a:t>
            </a:r>
            <a:endParaRPr lang="zh-CN" altLang="en-US" sz="2200" b="1" spc="30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ea typeface="+mj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title"/>
          <p:cNvSpPr>
            <a:spLocks noGrp="1"/>
          </p:cNvSpPr>
          <p:nvPr>
            <p:ph type="title" idx="4294967295"/>
          </p:nvPr>
        </p:nvSpPr>
        <p:spPr>
          <a:xfrm>
            <a:off x="666115" y="608330"/>
            <a:ext cx="10968990" cy="705485"/>
          </a:xfrm>
          <a:noFill/>
        </p:spPr>
        <p:txBody>
          <a:bodyPr/>
          <a:lstStyle/>
          <a:p>
            <a:r>
              <a:rPr lang="zh-CN" altLang="en-US">
                <a:solidFill>
                  <a:schemeClr val="bg1"/>
                </a:solidFill>
                <a:latin typeface="+mj-ea"/>
                <a:ea typeface="+mj-ea"/>
              </a:rPr>
              <a:t>政策调整与立法修改</a:t>
            </a:r>
            <a:endParaRPr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2" name="content.1.subtitle"/>
          <p:cNvSpPr/>
          <p:nvPr/>
        </p:nvSpPr>
        <p:spPr>
          <a:xfrm>
            <a:off x="934720" y="2740660"/>
            <a:ext cx="208915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highlight>
                  <a:srgbClr val="00FFFF"/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提高火灾监测能力</a:t>
            </a:r>
            <a:endParaRPr lang="zh-CN" altLang="en-US" sz="1600">
              <a:highlight>
                <a:srgbClr val="00FFFF"/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" name="content.1.title"/>
          <p:cNvSpPr/>
          <p:nvPr/>
        </p:nvSpPr>
        <p:spPr>
          <a:xfrm>
            <a:off x="935355" y="1945005"/>
            <a:ext cx="2088515" cy="66992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加强火灾预防工作</a:t>
            </a:r>
            <a:endParaRPr lang="en-US" altLang="zh-CN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" name="content.2.subtitle"/>
          <p:cNvSpPr/>
          <p:nvPr/>
        </p:nvSpPr>
        <p:spPr>
          <a:xfrm>
            <a:off x="6380480" y="2740660"/>
            <a:ext cx="2115185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highlight>
                  <a:srgbClr val="00FFFF"/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加强应急救援力量</a:t>
            </a:r>
            <a:endParaRPr lang="zh-CN" altLang="en-US" sz="1600">
              <a:highlight>
                <a:srgbClr val="00FFFF"/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9" name="content.2.title"/>
          <p:cNvSpPr/>
          <p:nvPr/>
        </p:nvSpPr>
        <p:spPr>
          <a:xfrm>
            <a:off x="6379845" y="1946910"/>
            <a:ext cx="2116455" cy="6661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完善救灾政策</a:t>
            </a:r>
            <a:endParaRPr lang="zh-CN" altLang="en-US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1" name="content.3.subtitle"/>
          <p:cNvSpPr/>
          <p:nvPr/>
        </p:nvSpPr>
        <p:spPr>
          <a:xfrm>
            <a:off x="3660140" y="2740660"/>
            <a:ext cx="200914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highlight>
                  <a:srgbClr val="00FFFF"/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加大对环境破坏行为的处罚力度</a:t>
            </a:r>
            <a:endParaRPr lang="zh-CN" altLang="en-US" sz="1600">
              <a:highlight>
                <a:srgbClr val="00FFFF"/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3" name="content.3.title"/>
          <p:cNvSpPr/>
          <p:nvPr/>
        </p:nvSpPr>
        <p:spPr>
          <a:xfrm>
            <a:off x="3660775" y="1946910"/>
            <a:ext cx="2009140" cy="66738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修改环保法规</a:t>
            </a:r>
            <a:endParaRPr lang="zh-CN" altLang="en-US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4" name="content.4.subtitle"/>
          <p:cNvSpPr/>
          <p:nvPr/>
        </p:nvSpPr>
        <p:spPr>
          <a:xfrm>
            <a:off x="9179560" y="2740660"/>
            <a:ext cx="216535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highlight>
                  <a:srgbClr val="00FFFF"/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 </a:t>
            </a:r>
            <a:endParaRPr lang="zh-CN" altLang="en-US" sz="1600">
              <a:highlight>
                <a:srgbClr val="00FFFF"/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5" name="content.4.title"/>
          <p:cNvSpPr/>
          <p:nvPr/>
        </p:nvSpPr>
        <p:spPr>
          <a:xfrm>
            <a:off x="9179560" y="1945005"/>
            <a:ext cx="2165985" cy="6686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 </a:t>
            </a:r>
            <a:endParaRPr lang="zh-CN" altLang="en-US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cxnSp>
        <p:nvCxnSpPr>
          <p:cNvPr id="7" name="Connector 7"/>
          <p:cNvCxnSpPr/>
          <p:nvPr/>
        </p:nvCxnSpPr>
        <p:spPr>
          <a:xfrm flipV="1">
            <a:off x="1358345" y="259865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5" name="Connector 7"/>
          <p:cNvCxnSpPr/>
          <p:nvPr/>
        </p:nvCxnSpPr>
        <p:spPr>
          <a:xfrm flipV="1">
            <a:off x="3949145" y="2584052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8" name="Connector 7"/>
          <p:cNvCxnSpPr/>
          <p:nvPr/>
        </p:nvCxnSpPr>
        <p:spPr>
          <a:xfrm flipV="1">
            <a:off x="6771720" y="255547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10" name="Connector 7"/>
          <p:cNvCxnSpPr/>
          <p:nvPr/>
        </p:nvCxnSpPr>
        <p:spPr>
          <a:xfrm flipV="1">
            <a:off x="9399985" y="257071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984" name="矩形 17"/>
          <p:cNvSpPr/>
          <p:nvPr/>
        </p:nvSpPr>
        <p:spPr>
          <a:xfrm>
            <a:off x="923925" y="4374515"/>
            <a:ext cx="503555" cy="1034415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3"/>
              </a:solidFill>
            </a:endParaRPr>
          </a:p>
        </p:txBody>
      </p:sp>
      <p:sp>
        <p:nvSpPr>
          <p:cNvPr id="1048978" name="矩形 5"/>
          <p:cNvSpPr/>
          <p:nvPr/>
        </p:nvSpPr>
        <p:spPr>
          <a:xfrm>
            <a:off x="923925" y="2845435"/>
            <a:ext cx="506730" cy="1034415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3"/>
              </a:solidFill>
            </a:endParaRPr>
          </a:p>
        </p:txBody>
      </p:sp>
      <p:sp>
        <p:nvSpPr>
          <p:cNvPr id="1048972" name="矩形 13"/>
          <p:cNvSpPr/>
          <p:nvPr/>
        </p:nvSpPr>
        <p:spPr>
          <a:xfrm>
            <a:off x="923925" y="1316355"/>
            <a:ext cx="506730" cy="1034415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3"/>
              </a:solidFill>
            </a:endParaRPr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552450" y="360045"/>
            <a:ext cx="7593965" cy="720090"/>
          </a:xfrm>
          <a:noFill/>
        </p:spPr>
        <p:txBody>
          <a:bodyPr lIns="0" tIns="0" rIns="0" bIns="0" anchor="b"/>
          <a:lstStyle/>
          <a:p>
            <a:r>
              <a:rPr lang="en-US" altLang="zh-CN">
                <a:solidFill>
                  <a:schemeClr val="accent3"/>
                </a:solidFill>
              </a:rPr>
              <a:t>国际合作与援助</a:t>
            </a:r>
            <a:endParaRPr lang="en-US" altLang="zh-CN">
              <a:solidFill>
                <a:schemeClr val="accent3"/>
              </a:solidFill>
            </a:endParaRPr>
          </a:p>
        </p:txBody>
      </p:sp>
      <p:sp>
        <p:nvSpPr>
          <p:cNvPr id="11" name="content.1.subtitle"/>
          <p:cNvSpPr/>
          <p:nvPr/>
        </p:nvSpPr>
        <p:spPr>
          <a:xfrm>
            <a:off x="1501775" y="1784350"/>
            <a:ext cx="5523230" cy="66040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600">
                <a:solidFill>
                  <a:schemeClr val="accent3"/>
                </a:solidFill>
                <a:sym typeface="+mn-ea"/>
              </a:rPr>
              <a:t>联合国环保组织的关注</a:t>
            </a:r>
            <a:endParaRPr lang="en-US" altLang="zh-CN" sz="1600">
              <a:solidFill>
                <a:schemeClr val="accent3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3" name="content.1.title"/>
          <p:cNvSpPr/>
          <p:nvPr/>
        </p:nvSpPr>
        <p:spPr>
          <a:xfrm>
            <a:off x="1500505" y="1316355"/>
            <a:ext cx="5524500" cy="35687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accent3"/>
                </a:solidFill>
                <a:latin typeface="+mn-ea"/>
                <a:cs typeface="+mn-ea"/>
              </a:rPr>
              <a:t>国际社会对火灾的关注</a:t>
            </a:r>
            <a:endParaRPr lang="en-US" altLang="zh-CN" sz="2000" b="1">
              <a:solidFill>
                <a:schemeClr val="accent3"/>
              </a:solidFill>
              <a:latin typeface="+mn-ea"/>
              <a:cs typeface="+mn-ea"/>
            </a:endParaRPr>
          </a:p>
        </p:txBody>
      </p:sp>
      <p:sp>
        <p:nvSpPr>
          <p:cNvPr id="14" name="椭圆 13"/>
          <p:cNvSpPr/>
          <p:nvPr/>
        </p:nvSpPr>
        <p:spPr>
          <a:xfrm>
            <a:off x="926465" y="1581150"/>
            <a:ext cx="504190" cy="504190"/>
          </a:xfrm>
          <a:prstGeom prst="ellipse">
            <a:avLst/>
          </a:prstGeom>
          <a:solidFill>
            <a:schemeClr val="bg1">
              <a:alpha val="42000"/>
            </a:schemeClr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accent3"/>
                </a:solidFill>
                <a:latin typeface="+mn-ea"/>
                <a:cs typeface="+mn-ea"/>
              </a:rPr>
              <a:t>01</a:t>
            </a:r>
            <a:endParaRPr lang="en-US" altLang="zh-CN" sz="1600" b="1">
              <a:solidFill>
                <a:schemeClr val="accent3"/>
              </a:solidFill>
              <a:latin typeface="+mn-ea"/>
              <a:cs typeface="+mn-ea"/>
            </a:endParaRPr>
          </a:p>
        </p:txBody>
      </p:sp>
      <p:sp>
        <p:nvSpPr>
          <p:cNvPr id="15" name="椭圆 14"/>
          <p:cNvSpPr/>
          <p:nvPr/>
        </p:nvSpPr>
        <p:spPr>
          <a:xfrm>
            <a:off x="929005" y="4639310"/>
            <a:ext cx="504190" cy="504190"/>
          </a:xfrm>
          <a:prstGeom prst="ellipse">
            <a:avLst/>
          </a:prstGeom>
          <a:solidFill>
            <a:schemeClr val="bg1">
              <a:alpha val="42000"/>
            </a:schemeClr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accent3"/>
                </a:solidFill>
                <a:latin typeface="+mn-ea"/>
                <a:cs typeface="+mn-ea"/>
              </a:rPr>
              <a:t>03</a:t>
            </a:r>
            <a:endParaRPr lang="en-US" altLang="zh-CN" sz="1600" b="1">
              <a:solidFill>
                <a:schemeClr val="accent3"/>
              </a:solidFill>
              <a:latin typeface="+mn-ea"/>
              <a:cs typeface="+mn-ea"/>
            </a:endParaRPr>
          </a:p>
        </p:txBody>
      </p:sp>
      <p:sp>
        <p:nvSpPr>
          <p:cNvPr id="16" name="content.3.subtitle"/>
          <p:cNvSpPr/>
          <p:nvPr/>
        </p:nvSpPr>
        <p:spPr>
          <a:xfrm>
            <a:off x="1503045" y="4980940"/>
            <a:ext cx="5523230" cy="66040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accent3"/>
                </a:solidFill>
              </a:rPr>
              <a:t>国际间森林火灾防控研讨会的举办</a:t>
            </a:r>
            <a:endParaRPr lang="zh-CN" altLang="en-US" sz="1600">
              <a:solidFill>
                <a:schemeClr val="accent3"/>
              </a:solidFill>
            </a:endParaRPr>
          </a:p>
        </p:txBody>
      </p:sp>
      <p:sp>
        <p:nvSpPr>
          <p:cNvPr id="17" name="content.3.title"/>
          <p:cNvSpPr/>
          <p:nvPr/>
        </p:nvSpPr>
        <p:spPr>
          <a:xfrm>
            <a:off x="1504315" y="4408170"/>
            <a:ext cx="5524500" cy="46101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accent3"/>
                </a:solidFill>
                <a:latin typeface="+mn-ea"/>
                <a:cs typeface="+mn-ea"/>
              </a:rPr>
              <a:t>森林火灾应对经验分享</a:t>
            </a:r>
            <a:endParaRPr lang="en-US" altLang="zh-CN" sz="2000" b="1">
              <a:solidFill>
                <a:schemeClr val="accent3"/>
              </a:solidFill>
              <a:latin typeface="+mn-ea"/>
              <a:cs typeface="+mn-ea"/>
            </a:endParaRPr>
          </a:p>
        </p:txBody>
      </p:sp>
      <p:sp>
        <p:nvSpPr>
          <p:cNvPr id="19" name="椭圆 18"/>
          <p:cNvSpPr/>
          <p:nvPr/>
        </p:nvSpPr>
        <p:spPr>
          <a:xfrm>
            <a:off x="926465" y="3176905"/>
            <a:ext cx="504190" cy="504190"/>
          </a:xfrm>
          <a:prstGeom prst="ellipse">
            <a:avLst/>
          </a:prstGeom>
          <a:solidFill>
            <a:schemeClr val="bg1">
              <a:alpha val="42000"/>
            </a:schemeClr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accent3"/>
                </a:solidFill>
                <a:latin typeface="+mn-ea"/>
                <a:cs typeface="+mn-ea"/>
              </a:rPr>
              <a:t>02</a:t>
            </a:r>
            <a:endParaRPr lang="en-US" altLang="zh-CN" sz="1600" b="1">
              <a:solidFill>
                <a:schemeClr val="accent3"/>
              </a:solidFill>
              <a:latin typeface="+mn-ea"/>
              <a:cs typeface="+mn-ea"/>
            </a:endParaRPr>
          </a:p>
        </p:txBody>
      </p:sp>
      <p:sp>
        <p:nvSpPr>
          <p:cNvPr id="20" name="content.2.subtitle"/>
          <p:cNvSpPr/>
          <p:nvPr/>
        </p:nvSpPr>
        <p:spPr>
          <a:xfrm>
            <a:off x="1501775" y="3355340"/>
            <a:ext cx="5523230" cy="66040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accent3"/>
                </a:solidFill>
              </a:rPr>
              <a:t>与邻国合作进行森林资源共享</a:t>
            </a:r>
            <a:endParaRPr lang="zh-CN" altLang="en-US" sz="1600">
              <a:solidFill>
                <a:schemeClr val="accent3"/>
              </a:solidFill>
            </a:endParaRPr>
          </a:p>
        </p:txBody>
      </p:sp>
      <p:sp>
        <p:nvSpPr>
          <p:cNvPr id="21" name="content.2.title"/>
          <p:cNvSpPr/>
          <p:nvPr/>
        </p:nvSpPr>
        <p:spPr>
          <a:xfrm>
            <a:off x="1501775" y="2817495"/>
            <a:ext cx="5524500" cy="426085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accent3"/>
                </a:solidFill>
                <a:latin typeface="+mn-ea"/>
                <a:cs typeface="+mn-ea"/>
              </a:rPr>
              <a:t>国际援助和合作项目</a:t>
            </a:r>
            <a:endParaRPr lang="en-US" altLang="zh-CN" sz="2000" b="1">
              <a:solidFill>
                <a:schemeClr val="accent3"/>
              </a:solidFill>
              <a:latin typeface="+mn-ea"/>
              <a:cs typeface="+mn-ea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660" name="燕尾形 38"/>
          <p:cNvSpPr/>
          <p:nvPr/>
        </p:nvSpPr>
        <p:spPr>
          <a:xfrm>
            <a:off x="8980805" y="1604645"/>
            <a:ext cx="2536825" cy="862330"/>
          </a:xfrm>
          <a:prstGeom prst="chevron">
            <a:avLst/>
          </a:prstGeom>
          <a:solidFill>
            <a:schemeClr val="accent6">
              <a:alpha val="50000"/>
            </a:schemeClr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58" name="燕尾形 37"/>
          <p:cNvSpPr/>
          <p:nvPr/>
        </p:nvSpPr>
        <p:spPr>
          <a:xfrm>
            <a:off x="5962650" y="1605280"/>
            <a:ext cx="2879090" cy="861695"/>
          </a:xfrm>
          <a:prstGeom prst="chevron">
            <a:avLst/>
          </a:prstGeom>
          <a:solidFill>
            <a:schemeClr val="accent4">
              <a:alpha val="50000"/>
            </a:schemeClr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56" name="燕尾形 36"/>
          <p:cNvSpPr/>
          <p:nvPr/>
        </p:nvSpPr>
        <p:spPr>
          <a:xfrm>
            <a:off x="2866390" y="1605280"/>
            <a:ext cx="2689860" cy="862330"/>
          </a:xfrm>
          <a:prstGeom prst="chevron">
            <a:avLst/>
          </a:prstGeom>
          <a:solidFill>
            <a:schemeClr val="accent2">
              <a:alpha val="50000"/>
            </a:schemeClr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54" name="五边形 30"/>
          <p:cNvSpPr/>
          <p:nvPr/>
        </p:nvSpPr>
        <p:spPr>
          <a:xfrm>
            <a:off x="355600" y="1605915"/>
            <a:ext cx="2510790" cy="861695"/>
          </a:xfrm>
          <a:prstGeom prst="homePlate">
            <a:avLst/>
          </a:prstGeom>
          <a:solidFill>
            <a:schemeClr val="accent1">
              <a:alpha val="38000"/>
            </a:schemeClr>
          </a:solidFill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29" name="矩形 28"/>
          <p:cNvSpPr/>
          <p:nvPr/>
        </p:nvSpPr>
        <p:spPr>
          <a:xfrm>
            <a:off x="3149600" y="1821815"/>
            <a:ext cx="2529840" cy="4017645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31" name="content.2.title"/>
          <p:cNvSpPr txBox="1"/>
          <p:nvPr/>
        </p:nvSpPr>
        <p:spPr>
          <a:xfrm>
            <a:off x="3365500" y="1913255"/>
            <a:ext cx="1916430" cy="49022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加强灾后重建工作</a:t>
            </a:r>
            <a:endParaRPr lang="en-US" altLang="zh-CN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32" name="content.2.content"/>
          <p:cNvSpPr txBox="1"/>
          <p:nvPr/>
        </p:nvSpPr>
        <p:spPr>
          <a:xfrm>
            <a:off x="3336925" y="2511425"/>
            <a:ext cx="2067560" cy="29197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50000"/>
              </a:lnSpc>
              <a:buClrTx/>
              <a:buSzTx/>
              <a:buFontTx/>
              <a:buNone/>
            </a:pPr>
            <a:r>
              <a:rPr lang="zh-CN" altLang="en-US" sz="1600">
                <a:highlight>
                  <a:srgbClr val="00FFFF"/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修复受灾森林区域
重建灾后住房</a:t>
            </a:r>
            <a:endParaRPr lang="zh-CN" altLang="en-US" sz="1600">
              <a:highlight>
                <a:srgbClr val="00FFFF"/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4" name="矩形 33"/>
          <p:cNvSpPr/>
          <p:nvPr/>
        </p:nvSpPr>
        <p:spPr>
          <a:xfrm>
            <a:off x="6129020" y="1821815"/>
            <a:ext cx="2528570" cy="4017645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36" name="content.3.title"/>
          <p:cNvSpPr txBox="1"/>
          <p:nvPr/>
        </p:nvSpPr>
        <p:spPr>
          <a:xfrm>
            <a:off x="6381115" y="1913255"/>
            <a:ext cx="2197100" cy="49022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改善社会救助体系</a:t>
            </a:r>
            <a:endParaRPr lang="en-US" altLang="zh-CN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37" name="content.3.content"/>
          <p:cNvSpPr txBox="1"/>
          <p:nvPr/>
        </p:nvSpPr>
        <p:spPr>
          <a:xfrm>
            <a:off x="6344920" y="2511425"/>
            <a:ext cx="2096135" cy="29197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50000"/>
              </a:lnSpc>
              <a:buClrTx/>
              <a:buSzTx/>
              <a:buFontTx/>
              <a:buNone/>
            </a:pPr>
            <a:r>
              <a:rPr lang="zh-CN" altLang="en-US" sz="1600">
                <a:highlight>
                  <a:srgbClr val="00FFFF"/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提供灾后心理辅导
加大灾民救助力度</a:t>
            </a:r>
            <a:endParaRPr lang="zh-CN" altLang="en-US" sz="1600">
              <a:highlight>
                <a:srgbClr val="00FFFF"/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9" name="矩形 38"/>
          <p:cNvSpPr/>
          <p:nvPr/>
        </p:nvSpPr>
        <p:spPr>
          <a:xfrm>
            <a:off x="9148445" y="1821815"/>
            <a:ext cx="2528570" cy="4017645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41" name="content.4.title"/>
          <p:cNvSpPr txBox="1"/>
          <p:nvPr/>
        </p:nvSpPr>
        <p:spPr>
          <a:xfrm>
            <a:off x="9378315" y="1913255"/>
            <a:ext cx="1916430" cy="49022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 </a:t>
            </a:r>
            <a:endParaRPr lang="en-US" altLang="zh-CN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2" name="content.4.content"/>
          <p:cNvSpPr txBox="1"/>
          <p:nvPr/>
        </p:nvSpPr>
        <p:spPr>
          <a:xfrm>
            <a:off x="9407525" y="2511425"/>
            <a:ext cx="2077085" cy="29197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50000"/>
              </a:lnSpc>
              <a:buClrTx/>
              <a:buSzTx/>
              <a:buFontTx/>
              <a:buNone/>
            </a:pPr>
            <a:r>
              <a:rPr lang="zh-CN" altLang="en-US" sz="1600">
                <a:highlight>
                  <a:srgbClr val="00FFFF"/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 </a:t>
            </a:r>
            <a:endParaRPr lang="zh-CN" altLang="en-US" sz="1600">
              <a:highlight>
                <a:srgbClr val="00FFFF"/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247650" y="360045"/>
            <a:ext cx="8281670" cy="720090"/>
          </a:xfrm>
          <a:noFill/>
        </p:spPr>
        <p:txBody>
          <a:bodyPr/>
          <a:lstStyle/>
          <a:p>
            <a:r>
              <a:rPr lang="zh-CN" altLang="en-US">
                <a:solidFill>
                  <a:schemeClr val="bg1"/>
                </a:solidFill>
              </a:rPr>
              <a:t>地方政府应对措施</a:t>
            </a:r>
            <a:endParaRPr>
              <a:solidFill>
                <a:schemeClr val="bg1"/>
              </a:solidFill>
            </a:endParaRPr>
          </a:p>
        </p:txBody>
      </p:sp>
      <p:sp>
        <p:nvSpPr>
          <p:cNvPr id="2" name="content.1.title"/>
          <p:cNvSpPr txBox="1"/>
          <p:nvPr/>
        </p:nvSpPr>
        <p:spPr>
          <a:xfrm>
            <a:off x="499110" y="1913255"/>
            <a:ext cx="2235835" cy="49022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制定地方防火计划</a:t>
            </a:r>
            <a:endParaRPr lang="en-US" altLang="zh-CN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" name="content.1.content"/>
          <p:cNvSpPr txBox="1"/>
          <p:nvPr/>
        </p:nvSpPr>
        <p:spPr>
          <a:xfrm>
            <a:off x="462915" y="2511425"/>
            <a:ext cx="2083435" cy="29197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zh-CN" altLang="en-US" sz="1600">
                <a:solidFill>
                  <a:schemeClr val="tx1"/>
                </a:solidFill>
                <a:highlight>
                  <a:srgbClr val="00FFFF"/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建立防火队伍
加强火灾抢救演练</a:t>
            </a:r>
            <a:endParaRPr lang="en-US" altLang="zh-CN" sz="1600">
              <a:solidFill>
                <a:schemeClr val="tx1"/>
              </a:solidFill>
              <a:highlight>
                <a:srgbClr val="00FFFF"/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654" name="五边形 30"/>
          <p:cNvSpPr/>
          <p:nvPr/>
        </p:nvSpPr>
        <p:spPr>
          <a:xfrm>
            <a:off x="1215390" y="2235200"/>
            <a:ext cx="9843135" cy="3670300"/>
          </a:xfrm>
          <a:prstGeom prst="homePlate">
            <a:avLst/>
          </a:prstGeom>
          <a:solidFill>
            <a:schemeClr val="accent1">
              <a:alpha val="38000"/>
            </a:schemeClr>
          </a:solidFill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1101725" y="1220470"/>
            <a:ext cx="8568690" cy="719455"/>
          </a:xfrm>
        </p:spPr>
        <p:txBody>
          <a:bodyPr vert="horz" lIns="0" tIns="0" rIns="0" bIns="0" rtlCol="0" anchor="b" anchorCtr="0">
            <a:normAutofit/>
          </a:bodyPr>
          <a:lstStyle/>
          <a:p>
            <a:pPr algn="l"/>
            <a:r>
              <a:rPr lang="zh-CN" altLang="en-US">
                <a:solidFill>
                  <a:schemeClr val="bg1"/>
                </a:solidFill>
              </a:rPr>
              <a:t>政治影响总结</a:t>
            </a:r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6" name="content"/>
          <p:cNvSpPr/>
          <p:nvPr/>
        </p:nvSpPr>
        <p:spPr>
          <a:xfrm>
            <a:off x="1381125" y="2447290"/>
            <a:ext cx="7713345" cy="3154680"/>
          </a:xfrm>
          <a:prstGeom prst="rect">
            <a:avLst/>
          </a:prstGeom>
          <a:ln>
            <a:noFill/>
            <a:prstDash val="sysDash"/>
          </a:ln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0" fontAlgn="auto">
              <a:lnSpc>
                <a:spcPct val="2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>
                <a:ln>
                  <a:noFill/>
                  <a:prstDash val="sysDot"/>
                </a:ln>
                <a:solidFill>
                  <a:schemeClr val="bg1"/>
                </a:solidFill>
                <a:latin typeface="+mn-ea"/>
                <a:cs typeface="+mn-ea"/>
              </a:rPr>
              <a:t>森林火灾对政治体系造成了重大影响，政府在面对舆论压力时需要及时调整政策与立法，以确保有效救援。国际合作与援助为各国提供了共同应对森林火灾的机会，地方政府也要加强防火工作与灾后重建，提升社会救助体系水平。</a:t>
            </a:r>
            <a:endParaRPr lang="zh-CN" altLang="en-US">
              <a:ln>
                <a:noFill/>
                <a:prstDash val="sysDot"/>
              </a:ln>
              <a:solidFill>
                <a:schemeClr val="bg1"/>
              </a:solidFill>
              <a:latin typeface="+mn-ea"/>
              <a:cs typeface="+mn-ea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https://d.book118.com/068113024057006046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0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0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63.xml><?xml version="1.0" encoding="utf-8"?>
<p:tagLst xmlns:p="http://schemas.openxmlformats.org/presentationml/2006/main">
  <p:tag name="KSO_WM_BEAUTIFY_FLAG" val=""/>
</p:tagLst>
</file>

<file path=ppt/tags/tag64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SHOW_EDIT_AREA_INDICATION" val="1"/>
  <p:tag name="KSO_WM_UNIT_VALUE" val="28"/>
  <p:tag name="KSO_WM_UNIT_HIGHLIGHT" val="0"/>
  <p:tag name="KSO_WM_UNIT_COMPATIBLE" val="0"/>
  <p:tag name="KSO_WM_UNIT_DIAGRAM_ISNUMVISUAL" val="0"/>
  <p:tag name="KSO_WM_UNIT_DIAGRAM_ISREFERUNIT" val="0"/>
  <p:tag name="KSO_WM_UNIT_TYPE" val="a"/>
  <p:tag name="KSO_WM_UNIT_INDEX" val="1"/>
  <p:tag name="KSO_WM_UNIT_ID" val="custom20205081_1*a*1"/>
  <p:tag name="KSO_WM_TEMPLATE_CATEGORY" val="custom"/>
  <p:tag name="KSO_WM_TEMPLATE_INDEX" val="20205081"/>
  <p:tag name="KSO_WM_UNIT_LAYERLEVEL" val="1"/>
  <p:tag name="KSO_WM_TAG_VERSION" val="1.0"/>
  <p:tag name="KSO_WM_BEAUTIFY_FLAG" val="#wm#"/>
</p:tagLst>
</file>

<file path=ppt/tags/tag65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SHOW_EDIT_AREA_INDICATION" val="1"/>
  <p:tag name="KSO_WM_UNIT_VALUE" val="111"/>
  <p:tag name="KSO_WM_UNIT_HIGHLIGHT" val="0"/>
  <p:tag name="KSO_WM_UNIT_COMPATIBLE" val="0"/>
  <p:tag name="KSO_WM_UNIT_DIAGRAM_ISNUMVISUAL" val="0"/>
  <p:tag name="KSO_WM_UNIT_DIAGRAM_ISREFERUNIT" val="0"/>
  <p:tag name="KSO_WM_UNIT_TYPE" val="b"/>
  <p:tag name="KSO_WM_UNIT_INDEX" val="1"/>
  <p:tag name="KSO_WM_UNIT_ID" val="custom20205081_1*b*1"/>
  <p:tag name="KSO_WM_TEMPLATE_CATEGORY" val="custom"/>
  <p:tag name="KSO_WM_TEMPLATE_INDEX" val="20205081"/>
  <p:tag name="KSO_WM_UNIT_LAYERLEVEL" val="1"/>
  <p:tag name="KSO_WM_TAG_VERSION" val="1.0"/>
  <p:tag name="KSO_WM_BEAUTIFY_FLAG" val="#wm#"/>
</p:tagLst>
</file>

<file path=ppt/tags/tag66.xml><?xml version="1.0" encoding="utf-8"?>
<p:tagLst xmlns:p="http://schemas.openxmlformats.org/presentationml/2006/main">
  <p:tag name="KSO_WM_BEAUTIFY_FLAG" val=""/>
</p:tagLst>
</file>

<file path=ppt/tags/tag67.xml><?xml version="1.0" encoding="utf-8"?>
<p:tagLst xmlns:p="http://schemas.openxmlformats.org/presentationml/2006/main">
  <p:tag name="KSO_WM_BEAUTIFY_FLAG" val=""/>
</p:tagLst>
</file>

<file path=ppt/tags/tag68.xml><?xml version="1.0" encoding="utf-8"?>
<p:tagLst xmlns:p="http://schemas.openxmlformats.org/presentationml/2006/main">
  <p:tag name="KSO_WM_SLIDE_ID" val="custom20205081_1"/>
  <p:tag name="KSO_WM_TEMPLATE_SUBCATEGORY" val="19"/>
  <p:tag name="KSO_WM_TEMPLATE_MASTER_TYPE" val="0"/>
  <p:tag name="KSO_WM_TEMPLATE_COLOR_TYPE" val="1"/>
  <p:tag name="KSO_WM_SLIDE_TYPE" val="title"/>
  <p:tag name="KSO_WM_SLIDE_SUBTYPE" val="defaultBlank"/>
  <p:tag name="KSO_WM_SLIDE_ITEM_CNT" val="0"/>
  <p:tag name="KSO_WM_SLIDE_INDEX" val="1"/>
  <p:tag name="KSO_WM_TAG_VERSION" val="1.0"/>
  <p:tag name="KSO_WM_BEAUTIFY_FLAG" val="#wm#"/>
  <p:tag name="KSO_WM_TEMPLATE_CATEGORY" val="custom"/>
  <p:tag name="KSO_WM_TEMPLATE_INDEX" val="20205081"/>
  <p:tag name="KSO_WM_SLIDE_LAYOUT" val="a_b"/>
  <p:tag name="KSO_WM_SLIDE_LAYOUT_CNT" val="1_1"/>
  <p:tag name="KSO_WM_UNIT_SHOW_EDIT_AREA_INDICATION" val="1"/>
  <p:tag name="KSO_WM_TEMPLATE_THUMBS_INDEX" val="1、4、7、12、13、14、15、16、17、18、20、24、25、28、33、36、40、43、44"/>
</p:tagLst>
</file>

<file path=ppt/tags/tag69.xml><?xml version="1.0" encoding="utf-8"?>
<p:tagLst xmlns:p="http://schemas.openxmlformats.org/presentationml/2006/main">
  <p:tag name="KSO_WM_BEAUTIFY_FLAG" val=""/>
</p:tagLst>
</file>

<file path=ppt/tags/tag70.xml><?xml version="1.0" encoding="utf-8"?>
<p:tagLst xmlns:p="http://schemas.openxmlformats.org/presentationml/2006/main">
  <p:tag name="KSO_WM_UNIT_ISCONTENTSTITLE" val="1"/>
  <p:tag name="KSO_WM_UNIT_ISNUMDGMTITLE" val="0"/>
  <p:tag name="KSO_WM_UNIT_NOCLEAR" val="0"/>
  <p:tag name="KSO_WM_UNIT_VALUE" val="10"/>
  <p:tag name="KSO_WM_UNIT_HIGHLIGHT" val="0"/>
  <p:tag name="KSO_WM_UNIT_COMPATIBLE" val="0"/>
  <p:tag name="KSO_WM_UNIT_DIAGRAM_ISNUMVISUAL" val="0"/>
  <p:tag name="KSO_WM_UNIT_DIAGRAM_ISREFERUNIT" val="0"/>
  <p:tag name="KSO_WM_UNIT_TYPE" val="a"/>
  <p:tag name="KSO_WM_UNIT_INDEX" val="1"/>
  <p:tag name="KSO_WM_UNIT_ID" val="custom20230230_4*a*1"/>
  <p:tag name="KSO_WM_TEMPLATE_CATEGORY" val="custom"/>
  <p:tag name="KSO_WM_TEMPLATE_INDEX" val="20230230"/>
  <p:tag name="KSO_WM_UNIT_LAYERLEVEL" val="1"/>
  <p:tag name="KSO_WM_TAG_VERSION" val="3.0"/>
  <p:tag name="KSO_WM_BEAUTIFY_FLAG" val="#wm#"/>
  <p:tag name="KSO_WM_DIAGRAM_GROUP_CODE" val="l1-1"/>
  <p:tag name="KSO_WM_UNIT_PRESET_TEXT" val="目录"/>
</p:tagLst>
</file>

<file path=ppt/tags/tag71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INDEX" val="1_1_1"/>
  <p:tag name="KSO_WM_TEMPLATE_CATEGORY" val="custom"/>
  <p:tag name="KSO_WM_TEMPLATE_INDEX" val="20230230"/>
  <p:tag name="KSO_WM_UNIT_LAYERLEVEL" val="1_1_1"/>
  <p:tag name="KSO_WM_TAG_VERSION" val="3.0"/>
  <p:tag name="KSO_WM_BEAUTIFY_FLAG" val="#wm#"/>
  <p:tag name="KSO_WM_UNIT_TEXT_FILL_FORE_SCHEMECOLOR_INDEX_BRIGHTNESS" val="-0.25"/>
  <p:tag name="KSO_WM_UNIT_TEXT_FILL_FORE_SCHEMECOLOR_INDEX" val="14"/>
  <p:tag name="KSO_WM_UNIT_TEXT_FILL_TYPE" val="1"/>
  <p:tag name="KSO_WM_DIAGRAM_GROUP_CODE" val="l1-1"/>
  <p:tag name="KSO_WM_UNIT_TYPE" val="l_h_a"/>
  <p:tag name="KSO_WM_UNIT_ID" val="custom20230230_4*l_h_a*1_1_1"/>
  <p:tag name="KSO_WM_DIAGRAM_VERSION" val="3"/>
  <p:tag name="KSO_WM_UNIT_PRESET_TEXT" val="添加目录标题"/>
  <p:tag name="KSO_WM_DIAGRAM_MAX_ITEMCNT" val="8"/>
  <p:tag name="KSO_WM_DIAGRAM_MIN_ITEMCNT" val="2"/>
  <p:tag name="KSO_WM_DIAGRAM_VIRTUALLY_FRAME" val="{&quot;height&quot;:450.75,&quot;left&quot;:62.9,&quot;top&quot;:98.15,&quot;width&quot;:1061.65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72.xml><?xml version="1.0" encoding="utf-8"?>
<p:tagLst xmlns:p="http://schemas.openxmlformats.org/presentationml/2006/main">
  <p:tag name="KSO_WM_BEAUTIFY_FLAG" val=""/>
</p:tagLst>
</file>

<file path=ppt/tags/tag73.xml><?xml version="1.0" encoding="utf-8"?>
<p:tagLst xmlns:p="http://schemas.openxmlformats.org/presentationml/2006/main">
  <p:tag name="KSO_WM_SLIDE_ID" val="custom20230230_4"/>
  <p:tag name="KSO_WM_TEMPLATE_SUBCATEGORY" val="29"/>
  <p:tag name="KSO_WM_TEMPLATE_MASTER_TYPE" val="0"/>
  <p:tag name="KSO_WM_TEMPLATE_COLOR_TYPE" val="0"/>
  <p:tag name="KSO_WM_SLIDE_ITEM_CNT" val="4"/>
  <p:tag name="KSO_WM_SLIDE_INDEX" val="4"/>
  <p:tag name="KSO_WM_TAG_VERSION" val="1.0"/>
  <p:tag name="KSO_WM_BEAUTIFY_FLAG" val="#wm#"/>
  <p:tag name="KSO_WM_TEMPLATE_CATEGORY" val="custom"/>
  <p:tag name="KSO_WM_TEMPLATE_INDEX" val="20230230"/>
  <p:tag name="KSO_WM_SLIDE_LAYOUT" val="a_b_l"/>
  <p:tag name="KSO_WM_SLIDE_LAYOUT_CNT" val="1_1_1"/>
  <p:tag name="KSO_WM_SLIDE_TYPE" val="contents"/>
  <p:tag name="KSO_WM_SLIDE_SUBTYPE" val="diag"/>
  <p:tag name="KSO_WM_DIAGRAM_GROUP_CODE" val="l1-1"/>
  <p:tag name="KSO_WM_SLIDE_DIAGTYPE" val="l"/>
</p:tagLst>
</file>

<file path=ppt/tags/tag74.xml><?xml version="1.0" encoding="utf-8"?>
<p:tagLst xmlns:p="http://schemas.openxmlformats.org/presentationml/2006/main">
  <p:tag name="KSO_WM_UNIT_NOCLEAR" val="0"/>
  <p:tag name="KSO_WM_UNIT_VALUE" val="6"/>
  <p:tag name="KSO_WM_UNIT_HIGHLIGHT" val="0"/>
  <p:tag name="KSO_WM_UNIT_COMPATIBLE" val="1"/>
  <p:tag name="KSO_WM_UNIT_DIAGRAM_ISNUMVISUAL" val="0"/>
  <p:tag name="KSO_WM_UNIT_DIAGRAM_ISREFERUNIT" val="0"/>
  <p:tag name="KSO_WM_UNIT_TYPE" val="e"/>
  <p:tag name="KSO_WM_UNIT_INDEX" val="1"/>
  <p:tag name="KSO_WM_UNIT_ID" val="custom20230230_9*e*1"/>
  <p:tag name="KSO_WM_TEMPLATE_CATEGORY" val="custom"/>
  <p:tag name="KSO_WM_TEMPLATE_INDEX" val="20230230"/>
  <p:tag name="KSO_WM_UNIT_LAYERLEVEL" val="1"/>
  <p:tag name="KSO_WM_TAG_VERSION" val="3.0"/>
  <p:tag name="KSO_WM_BEAUTIFY_FLAG" val="#wm#"/>
  <p:tag name="KSO_WM_UNIT_TEXT_FILL_FORE_SCHEMECOLOR_INDEX_BRIGHTNESS" val="-0.25"/>
  <p:tag name="KSO_WM_UNIT_TEXT_FILL_FORE_SCHEMECOLOR_INDEX" val="14"/>
  <p:tag name="KSO_WM_UNIT_TEXT_FILL_TYPE" val="1"/>
  <p:tag name="KSO_WM_UNIT_CONTENT_GROUP_TYPE" val="contentchip"/>
  <p:tag name="KSO_WM_UNIT_PRESET_TEXT" val="Part One"/>
</p:tagLst>
</file>

<file path=ppt/tags/tag75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VALUE" val="10"/>
  <p:tag name="KSO_WM_UNIT_HIGHLIGHT" val="0"/>
  <p:tag name="KSO_WM_UNIT_COMPATIBLE" val="0"/>
  <p:tag name="KSO_WM_UNIT_DIAGRAM_ISNUMVISUAL" val="0"/>
  <p:tag name="KSO_WM_UNIT_DIAGRAM_ISREFERUNIT" val="0"/>
  <p:tag name="KSO_WM_UNIT_TYPE" val="a"/>
  <p:tag name="KSO_WM_UNIT_INDEX" val="1"/>
  <p:tag name="KSO_WM_UNIT_ID" val="custom20230230_9*a*1"/>
  <p:tag name="KSO_WM_TEMPLATE_CATEGORY" val="custom"/>
  <p:tag name="KSO_WM_TEMPLATE_INDEX" val="20230230"/>
  <p:tag name="KSO_WM_UNIT_LAYERLEVEL" val="1"/>
  <p:tag name="KSO_WM_TAG_VERSION" val="3.0"/>
  <p:tag name="KSO_WM_BEAUTIFY_FLAG" val="#wm#"/>
  <p:tag name="KSO_WM_UNIT_CONTENT_GROUP_TYPE" val="contentchip"/>
  <p:tag name="KSO_WM_UNIT_PRESET_TEXT" val="添加章节标题"/>
</p:tagLst>
</file>

<file path=ppt/tags/tag76.xml><?xml version="1.0" encoding="utf-8"?>
<p:tagLst xmlns:p="http://schemas.openxmlformats.org/presentationml/2006/main">
  <p:tag name="KSO_WM_BEAUTIFY_FLAG" val=""/>
</p:tagLst>
</file>

<file path=ppt/tags/tag77.xml><?xml version="1.0" encoding="utf-8"?>
<p:tagLst xmlns:p="http://schemas.openxmlformats.org/presentationml/2006/main">
  <p:tag name="KSO_WM_SLIDE_ID" val="custom20230230_9"/>
  <p:tag name="KSO_WM_TEMPLATE_SUBCATEGORY" val="29"/>
  <p:tag name="KSO_WM_TEMPLATE_MASTER_TYPE" val="0"/>
  <p:tag name="KSO_WM_TEMPLATE_COLOR_TYPE" val="0"/>
  <p:tag name="KSO_WM_SLIDE_ITEM_CNT" val="0"/>
  <p:tag name="KSO_WM_SLIDE_INDEX" val="9"/>
  <p:tag name="KSO_WM_TAG_VERSION" val="1.0"/>
  <p:tag name="KSO_WM_BEAUTIFY_FLAG" val="#wm#"/>
  <p:tag name="KSO_WM_TEMPLATE_CATEGORY" val="custom"/>
  <p:tag name="KSO_WM_TEMPLATE_INDEX" val="20230230"/>
  <p:tag name="KSO_WM_SLIDE_LAYOUT" val="a_e"/>
  <p:tag name="KSO_WM_SLIDE_LAYOUT_CNT" val="1_1"/>
  <p:tag name="KSO_WM_SLIDE_TYPE" val="sectionTitle"/>
  <p:tag name="KSO_WM_SLIDE_SUBTYPE" val="pureTxt"/>
  <p:tag name="KSO_WM_SLIDE_CONTENT_AREA" val="{&quot;left&quot;:&quot;26.85&quot;,&quot;top&quot;:&quot;79.65&quot;,&quot;width&quot;:&quot;618.65&quot;,&quot;height&quot;:&quot;320.9&quot;}"/>
</p:tagLst>
</file>

<file path=ppt/tags/tag78.xml><?xml version="1.0" encoding="utf-8"?>
<p:tagLst xmlns:p="http://schemas.openxmlformats.org/presentationml/2006/main">
  <p:tag name="AS_NET" val="4.0.30319.34011"/>
  <p:tag name="AS_OS" val="Microsoft Windows NT 6.2.9200.0"/>
  <p:tag name="AS_RELEASE_DATE" val="2023.02.14"/>
  <p:tag name="AS_TITLE" val="Aspose.Slides for .NET 4.0"/>
  <p:tag name="AS_VERSION" val="23.2"/>
</p:tagLst>
</file>

<file path=ppt/tags/tag8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3_1"/>
  <p:tag name="KSO_WM_UNIT_ID" val="diagram20231485_4*l_h_i*1_3_1"/>
  <p:tag name="KSO_WM_TEMPLATE_CATEGORY" val="diagram"/>
  <p:tag name="KSO_WM_TEMPLATE_INDEX" val="20231485"/>
  <p:tag name="KSO_WM_UNIT_LAYERLEVEL" val="1_1_1"/>
  <p:tag name="KSO_WM_TAG_VERSION" val="3.0"/>
  <p:tag name="KSO_WM_BEAUTIFY_FLAG" val=""/>
  <p:tag name="KSO_WM_DIAGRAM_VERSION" val="3"/>
  <p:tag name="KSO_WM_DIAGRAM_COLOR_TRICK" val="4"/>
  <p:tag name="KSO_WM_DIAGRAM_COLOR_TEXT_CAN_REMOVE" val="n"/>
  <p:tag name="KSO_WM_UNIT_PRESET_TEXT" val="添加标题"/>
  <p:tag name="KSO_WM_UNIT_FILL_FORE_SCHEMECOLOR_INDEX" val="10"/>
  <p:tag name="KSO_WM_DIAGRAM_MAX_ITEMCNT" val="6"/>
  <p:tag name="KSO_WM_DIAGRAM_MIN_ITEMCNT" val="1"/>
  <p:tag name="KSO_WM_DIAGRAM_VIRTUALLY_FRAME" val="{&quot;height&quot;:254.35,&quot;width&quot;:913.65}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8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4_1"/>
  <p:tag name="KSO_WM_UNIT_ID" val="diagram20231485_4*l_h_i*1_4_1"/>
  <p:tag name="KSO_WM_TEMPLATE_CATEGORY" val="diagram"/>
  <p:tag name="KSO_WM_TEMPLATE_INDEX" val="20231485"/>
  <p:tag name="KSO_WM_UNIT_LAYERLEVEL" val="1_1_1"/>
  <p:tag name="KSO_WM_TAG_VERSION" val="3.0"/>
  <p:tag name="KSO_WM_BEAUTIFY_FLAG" val=""/>
  <p:tag name="KSO_WM_DIAGRAM_VERSION" val="3"/>
  <p:tag name="KSO_WM_DIAGRAM_COLOR_TRICK" val="4"/>
  <p:tag name="KSO_WM_DIAGRAM_COLOR_TEXT_CAN_REMOVE" val="n"/>
  <p:tag name="KSO_WM_UNIT_PRESET_TEXT" val="添加标题"/>
  <p:tag name="KSO_WM_UNIT_FILL_FORE_SCHEMECOLOR_INDEX" val="8"/>
  <p:tag name="KSO_WM_DIAGRAM_MAX_ITEMCNT" val="6"/>
  <p:tag name="KSO_WM_DIAGRAM_MIN_ITEMCNT" val="1"/>
  <p:tag name="KSO_WM_DIAGRAM_VIRTUALLY_FRAME" val="{&quot;height&quot;:254.35,&quot;width&quot;:913.65}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8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2_1"/>
  <p:tag name="KSO_WM_UNIT_ID" val="diagram20231485_4*l_h_i*1_2_1"/>
  <p:tag name="KSO_WM_TEMPLATE_CATEGORY" val="diagram"/>
  <p:tag name="KSO_WM_TEMPLATE_INDEX" val="20231485"/>
  <p:tag name="KSO_WM_UNIT_LAYERLEVEL" val="1_1_1"/>
  <p:tag name="KSO_WM_TAG_VERSION" val="3.0"/>
  <p:tag name="KSO_WM_BEAUTIFY_FLAG" val=""/>
  <p:tag name="KSO_WM_DIAGRAM_VERSION" val="3"/>
  <p:tag name="KSO_WM_DIAGRAM_COLOR_TRICK" val="4"/>
  <p:tag name="KSO_WM_DIAGRAM_COLOR_TEXT_CAN_REMOVE" val="n"/>
  <p:tag name="KSO_WM_UNIT_PRESET_TEXT" val="添加标题"/>
  <p:tag name="KSO_WM_UNIT_FILL_FORE_SCHEMECOLOR_INDEX" val="6"/>
  <p:tag name="KSO_WM_DIAGRAM_MAX_ITEMCNT" val="6"/>
  <p:tag name="KSO_WM_DIAGRAM_MIN_ITEMCNT" val="1"/>
  <p:tag name="KSO_WM_DIAGRAM_VIRTUALLY_FRAME" val="{&quot;height&quot;:254.35,&quot;width&quot;:913.65}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8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1_1"/>
  <p:tag name="KSO_WM_UNIT_ID" val="diagram20231485_4*l_h_i*1_1_1"/>
  <p:tag name="KSO_WM_TEMPLATE_CATEGORY" val="diagram"/>
  <p:tag name="KSO_WM_TEMPLATE_INDEX" val="20231485"/>
  <p:tag name="KSO_WM_UNIT_LAYERLEVEL" val="1_1_1"/>
  <p:tag name="KSO_WM_TAG_VERSION" val="3.0"/>
  <p:tag name="KSO_WM_BEAUTIFY_FLAG" val=""/>
  <p:tag name="KSO_WM_DIAGRAM_VERSION" val="3"/>
  <p:tag name="KSO_WM_DIAGRAM_COLOR_TRICK" val="4"/>
  <p:tag name="KSO_WM_DIAGRAM_COLOR_TEXT_CAN_REMOVE" val="n"/>
  <p:tag name="KSO_WM_UNIT_PRESET_TEXT" val="添加标题"/>
  <p:tag name="KSO_WM_UNIT_FILL_FORE_SCHEMECOLOR_INDEX" val="5"/>
  <p:tag name="KSO_WM_DIAGRAM_MAX_ITEMCNT" val="6"/>
  <p:tag name="KSO_WM_DIAGRAM_MIN_ITEMCNT" val="1"/>
  <p:tag name="KSO_WM_DIAGRAM_VIRTUALLY_FRAME" val="{&quot;height&quot;:254.35,&quot;width&quot;:913.65}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84.xml><?xml version="1.0" encoding="utf-8"?>
<p:tagLst xmlns:p="http://schemas.openxmlformats.org/presentationml/2006/main">
  <p:tag name="KSO_WM_UNIT_FILL_FORE_SCHEMECOLOR_INDEX_BRIGHTNESS" val="0"/>
  <p:tag name="KSO_WM_UNIT_SHADOW_SCHEMECOLOR_INDEX_BRIGHTNESS" val="-0.25"/>
  <p:tag name="KSO_WM_UNIT_SHADOW_SCHEMECOLOR_INDEX" val="9"/>
  <p:tag name="KSO_WM_UNIT_TEXT_FILL_FORE_SCHEMECOLOR_INDEX_BRIGHTNESS" val="0"/>
  <p:tag name="KSO_WM_UNIT_TEXT_FILL_TYPE" val="1"/>
  <p:tag name="KSO_WM_BEAUTIFY_FLAG" val="#wm#"/>
  <p:tag name="KSO_WM_DIAGRAM_VERSION" val="3"/>
  <p:tag name="KSO_WM_DIAGRAM_COLOR_TEXT_CAN_REMOVE" val="n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2_1"/>
  <p:tag name="KSO_WM_UNIT_ID" val="diagram20231266_3*l_h_i*1_2_1"/>
  <p:tag name="KSO_WM_TEMPLATE_CATEGORY" val="diagram"/>
  <p:tag name="KSO_WM_TEMPLATE_INDEX" val="20231266"/>
  <p:tag name="KSO_WM_UNIT_LAYERLEVEL" val="1_1_1"/>
  <p:tag name="KSO_WM_TAG_VERSION" val="3.0"/>
  <p:tag name="KSO_WM_DIAGRAM_MAX_ITEMCNT" val="5"/>
  <p:tag name="KSO_WM_DIAGRAM_MIN_ITEMCNT" val="2"/>
  <p:tag name="KSO_WM_DIAGRAM_VIRTUALLY_FRAME" val="{&quot;height&quot;:319.0000061035156,&quot;left&quot;:36.45,&quot;top&quot;:143.45,&quot;width&quot;:912}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85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VALUE" val="10"/>
  <p:tag name="KSO_WM_UNIT_HIGHLIGHT" val="0"/>
  <p:tag name="KSO_WM_UNIT_COMPATIBLE" val="0"/>
  <p:tag name="KSO_WM_UNIT_DIAGRAM_ISNUMVISUAL" val="0"/>
  <p:tag name="KSO_WM_UNIT_DIAGRAM_ISREFERUNIT" val="0"/>
  <p:tag name="KSO_WM_UNIT_TYPE" val="l_h_a"/>
  <p:tag name="KSO_WM_UNIT_INDEX" val="1_2_1"/>
  <p:tag name="KSO_WM_UNIT_ID" val="diagram20231266_3*l_h_a*1_2_1"/>
  <p:tag name="KSO_WM_TEMPLATE_CATEGORY" val="diagram"/>
  <p:tag name="KSO_WM_TEMPLATE_INDEX" val="20231266"/>
  <p:tag name="KSO_WM_UNIT_LAYERLEVEL" val="1_1_1"/>
  <p:tag name="KSO_WM_TAG_VERSION" val="3.0"/>
  <p:tag name="KSO_WM_BEAUTIFY_FLAG" val="#wm#"/>
  <p:tag name="KSO_WM_UNIT_TEXT_FILL_FORE_SCHEMECOLOR_INDEX_BRIGHTNESS" val="0.15"/>
  <p:tag name="KSO_WM_DIAGRAM_VERSION" val="3"/>
  <p:tag name="KSO_WM_DIAGRAM_COLOR_TEXT_CAN_REMOVE" val="n"/>
  <p:tag name="KSO_WM_DIAGRAM_GROUP_CODE" val="l1-1"/>
  <p:tag name="KSO_WM_DIAGRAM_MAX_ITEMCNT" val="5"/>
  <p:tag name="KSO_WM_DIAGRAM_MIN_ITEMCNT" val="2"/>
  <p:tag name="KSO_WM_DIAGRAM_VIRTUALLY_FRAME" val="{&quot;height&quot;:319.0000061035156,&quot;left&quot;:36.45,&quot;top&quot;:143.45,&quot;width&quot;:912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1"/>
  <p:tag name="KSO_WM_UNIT_TEXT_FILL_TYPE" val="1"/>
  <p:tag name="KSO_WM_UNIT_PRESET_TEXT" val="添加标题"/>
</p:tagLst>
</file>

<file path=ppt/tags/tag86.xml><?xml version="1.0" encoding="utf-8"?>
<p:tagLst xmlns:p="http://schemas.openxmlformats.org/presentationml/2006/main">
  <p:tag name="KSO_WM_UNIT_SUBTYPE" val="a"/>
  <p:tag name="KSO_WM_UNIT_NOCLEAR" val="0"/>
  <p:tag name="KSO_WM_UNIT_VALUE" val="60"/>
  <p:tag name="KSO_WM_UNIT_HIGHLIGHT" val="0"/>
  <p:tag name="KSO_WM_UNIT_COMPATIBLE" val="0"/>
  <p:tag name="KSO_WM_UNIT_DIAGRAM_ISNUMVISUAL" val="0"/>
  <p:tag name="KSO_WM_UNIT_DIAGRAM_ISREFERUNIT" val="0"/>
  <p:tag name="KSO_WM_UNIT_TYPE" val="l_h_f"/>
  <p:tag name="KSO_WM_UNIT_INDEX" val="1_2_1"/>
  <p:tag name="KSO_WM_UNIT_ID" val="diagram20231266_3*l_h_f*1_2_1"/>
  <p:tag name="KSO_WM_TEMPLATE_CATEGORY" val="diagram"/>
  <p:tag name="KSO_WM_TEMPLATE_INDEX" val="20231266"/>
  <p:tag name="KSO_WM_UNIT_LAYERLEVEL" val="1_1_1"/>
  <p:tag name="KSO_WM_TAG_VERSION" val="3.0"/>
  <p:tag name="KSO_WM_BEAUTIFY_FLAG" val="#wm#"/>
  <p:tag name="KSO_WM_UNIT_TEXT_FILL_FORE_SCHEMECOLOR_INDEX_BRIGHTNESS" val="0.15"/>
  <p:tag name="KSO_WM_DIAGRAM_VERSION" val="3"/>
  <p:tag name="KSO_WM_DIAGRAM_COLOR_TEXT_CAN_REMOVE" val="n"/>
  <p:tag name="KSO_WM_DIAGRAM_GROUP_CODE" val="l1-1"/>
  <p:tag name="KSO_WM_DIAGRAM_MAX_ITEMCNT" val="5"/>
  <p:tag name="KSO_WM_DIAGRAM_MIN_ITEMCNT" val="2"/>
  <p:tag name="KSO_WM_DIAGRAM_VIRTUALLY_FRAME" val="{&quot;height&quot;:319.0000061035156,&quot;left&quot;:36.45,&quot;top&quot;:143.45,&quot;width&quot;:912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1"/>
  <p:tag name="KSO_WM_UNIT_TEXT_FILL_TYPE" val="1"/>
  <p:tag name="KSO_WM_UNIT_PRESET_TEXT" val="单击此处输入你的正文，文字是您思想的提炼，请尽量言简意赅地叙述"/>
</p:tagLst>
</file>

<file path=ppt/tags/tag87.xml><?xml version="1.0" encoding="utf-8"?>
<p:tagLst xmlns:p="http://schemas.openxmlformats.org/presentationml/2006/main">
  <p:tag name="KSO_WM_UNIT_FILL_FORE_SCHEMECOLOR_INDEX_BRIGHTNESS" val="0"/>
  <p:tag name="KSO_WM_UNIT_SHADOW_SCHEMECOLOR_INDEX_BRIGHTNESS" val="-0.25"/>
  <p:tag name="KSO_WM_UNIT_SHADOW_SCHEMECOLOR_INDEX" val="9"/>
  <p:tag name="KSO_WM_UNIT_TEXT_FILL_FORE_SCHEMECOLOR_INDEX_BRIGHTNESS" val="0"/>
  <p:tag name="KSO_WM_UNIT_TEXT_FILL_TYPE" val="1"/>
  <p:tag name="KSO_WM_BEAUTIFY_FLAG" val="#wm#"/>
  <p:tag name="KSO_WM_DIAGRAM_VERSION" val="3"/>
  <p:tag name="KSO_WM_DIAGRAM_COLOR_TEXT_CAN_REMOVE" val="n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3_1"/>
  <p:tag name="KSO_WM_UNIT_ID" val="diagram20231266_3*l_h_i*1_3_1"/>
  <p:tag name="KSO_WM_TEMPLATE_CATEGORY" val="diagram"/>
  <p:tag name="KSO_WM_TEMPLATE_INDEX" val="20231266"/>
  <p:tag name="KSO_WM_UNIT_LAYERLEVEL" val="1_1_1"/>
  <p:tag name="KSO_WM_TAG_VERSION" val="3.0"/>
  <p:tag name="KSO_WM_DIAGRAM_MAX_ITEMCNT" val="5"/>
  <p:tag name="KSO_WM_DIAGRAM_MIN_ITEMCNT" val="2"/>
  <p:tag name="KSO_WM_DIAGRAM_VIRTUALLY_FRAME" val="{&quot;height&quot;:319.0000061035156,&quot;left&quot;:36.45,&quot;top&quot;:143.45,&quot;width&quot;:912}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88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VALUE" val="10"/>
  <p:tag name="KSO_WM_UNIT_HIGHLIGHT" val="0"/>
  <p:tag name="KSO_WM_UNIT_COMPATIBLE" val="0"/>
  <p:tag name="KSO_WM_UNIT_DIAGRAM_ISNUMVISUAL" val="0"/>
  <p:tag name="KSO_WM_UNIT_DIAGRAM_ISREFERUNIT" val="0"/>
  <p:tag name="KSO_WM_UNIT_TYPE" val="l_h_a"/>
  <p:tag name="KSO_WM_UNIT_INDEX" val="1_3_1"/>
  <p:tag name="KSO_WM_UNIT_ID" val="diagram20231266_3*l_h_a*1_3_1"/>
  <p:tag name="KSO_WM_TEMPLATE_CATEGORY" val="diagram"/>
  <p:tag name="KSO_WM_TEMPLATE_INDEX" val="20231266"/>
  <p:tag name="KSO_WM_UNIT_LAYERLEVEL" val="1_1_1"/>
  <p:tag name="KSO_WM_TAG_VERSION" val="3.0"/>
  <p:tag name="KSO_WM_BEAUTIFY_FLAG" val="#wm#"/>
  <p:tag name="KSO_WM_UNIT_TEXT_FILL_FORE_SCHEMECOLOR_INDEX_BRIGHTNESS" val="0.15"/>
  <p:tag name="KSO_WM_DIAGRAM_VERSION" val="3"/>
  <p:tag name="KSO_WM_DIAGRAM_COLOR_TEXT_CAN_REMOVE" val="n"/>
  <p:tag name="KSO_WM_DIAGRAM_GROUP_CODE" val="l1-1"/>
  <p:tag name="KSO_WM_DIAGRAM_MAX_ITEMCNT" val="5"/>
  <p:tag name="KSO_WM_DIAGRAM_MIN_ITEMCNT" val="2"/>
  <p:tag name="KSO_WM_DIAGRAM_VIRTUALLY_FRAME" val="{&quot;height&quot;:319.0000061035156,&quot;left&quot;:36.45,&quot;top&quot;:143.45,&quot;width&quot;:912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1"/>
  <p:tag name="KSO_WM_UNIT_TEXT_FILL_TYPE" val="1"/>
  <p:tag name="KSO_WM_UNIT_PRESET_TEXT" val="添加标题"/>
</p:tagLst>
</file>

<file path=ppt/tags/tag89.xml><?xml version="1.0" encoding="utf-8"?>
<p:tagLst xmlns:p="http://schemas.openxmlformats.org/presentationml/2006/main">
  <p:tag name="KSO_WM_UNIT_SUBTYPE" val="a"/>
  <p:tag name="KSO_WM_UNIT_NOCLEAR" val="0"/>
  <p:tag name="KSO_WM_UNIT_VALUE" val="60"/>
  <p:tag name="KSO_WM_UNIT_HIGHLIGHT" val="0"/>
  <p:tag name="KSO_WM_UNIT_COMPATIBLE" val="0"/>
  <p:tag name="KSO_WM_UNIT_DIAGRAM_ISNUMVISUAL" val="0"/>
  <p:tag name="KSO_WM_UNIT_DIAGRAM_ISREFERUNIT" val="0"/>
  <p:tag name="KSO_WM_UNIT_TYPE" val="l_h_f"/>
  <p:tag name="KSO_WM_UNIT_INDEX" val="1_3_1"/>
  <p:tag name="KSO_WM_UNIT_ID" val="diagram20231266_3*l_h_f*1_3_1"/>
  <p:tag name="KSO_WM_TEMPLATE_CATEGORY" val="diagram"/>
  <p:tag name="KSO_WM_TEMPLATE_INDEX" val="20231266"/>
  <p:tag name="KSO_WM_UNIT_LAYERLEVEL" val="1_1_1"/>
  <p:tag name="KSO_WM_TAG_VERSION" val="3.0"/>
  <p:tag name="KSO_WM_BEAUTIFY_FLAG" val="#wm#"/>
  <p:tag name="KSO_WM_UNIT_TEXT_FILL_FORE_SCHEMECOLOR_INDEX_BRIGHTNESS" val="0.15"/>
  <p:tag name="KSO_WM_DIAGRAM_VERSION" val="3"/>
  <p:tag name="KSO_WM_DIAGRAM_COLOR_TEXT_CAN_REMOVE" val="n"/>
  <p:tag name="KSO_WM_DIAGRAM_GROUP_CODE" val="l1-1"/>
  <p:tag name="KSO_WM_DIAGRAM_MAX_ITEMCNT" val="5"/>
  <p:tag name="KSO_WM_DIAGRAM_MIN_ITEMCNT" val="2"/>
  <p:tag name="KSO_WM_DIAGRAM_VIRTUALLY_FRAME" val="{&quot;height&quot;:319.0000061035156,&quot;left&quot;:36.45,&quot;top&quot;:143.45,&quot;width&quot;:912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1"/>
  <p:tag name="KSO_WM_UNIT_TEXT_FILL_TYPE" val="1"/>
  <p:tag name="KSO_WM_UNIT_PRESET_TEXT" val="单击此处输入你的正文，文字是您思想的提炼，请尽量言简意赅地叙述"/>
</p:tagLst>
</file>

<file path=ppt/tags/tag90.xml><?xml version="1.0" encoding="utf-8"?>
<p:tagLst xmlns:p="http://schemas.openxmlformats.org/presentationml/2006/main">
  <p:tag name="KSO_WM_UNIT_FILL_FORE_SCHEMECOLOR_INDEX_BRIGHTNESS" val="0"/>
  <p:tag name="KSO_WM_UNIT_SHADOW_SCHEMECOLOR_INDEX_BRIGHTNESS" val="-0.25"/>
  <p:tag name="KSO_WM_UNIT_SHADOW_SCHEMECOLOR_INDEX" val="9"/>
  <p:tag name="KSO_WM_UNIT_TEXT_FILL_FORE_SCHEMECOLOR_INDEX_BRIGHTNESS" val="0"/>
  <p:tag name="KSO_WM_UNIT_TEXT_FILL_TYPE" val="1"/>
  <p:tag name="KSO_WM_BEAUTIFY_FLAG" val="#wm#"/>
  <p:tag name="KSO_WM_DIAGRAM_VERSION" val="3"/>
  <p:tag name="KSO_WM_DIAGRAM_COLOR_TEXT_CAN_REMOVE" val="n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4_1"/>
  <p:tag name="KSO_WM_UNIT_ID" val="diagram20231266_3*l_h_i*1_4_1"/>
  <p:tag name="KSO_WM_TEMPLATE_CATEGORY" val="diagram"/>
  <p:tag name="KSO_WM_TEMPLATE_INDEX" val="20231266"/>
  <p:tag name="KSO_WM_UNIT_LAYERLEVEL" val="1_1_1"/>
  <p:tag name="KSO_WM_TAG_VERSION" val="3.0"/>
  <p:tag name="KSO_WM_DIAGRAM_MAX_ITEMCNT" val="5"/>
  <p:tag name="KSO_WM_DIAGRAM_MIN_ITEMCNT" val="2"/>
  <p:tag name="KSO_WM_DIAGRAM_VIRTUALLY_FRAME" val="{&quot;height&quot;:319.0000061035156,&quot;left&quot;:36.45,&quot;top&quot;:143.45,&quot;width&quot;:912}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91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VALUE" val="10"/>
  <p:tag name="KSO_WM_UNIT_HIGHLIGHT" val="0"/>
  <p:tag name="KSO_WM_UNIT_COMPATIBLE" val="0"/>
  <p:tag name="KSO_WM_UNIT_DIAGRAM_ISNUMVISUAL" val="0"/>
  <p:tag name="KSO_WM_UNIT_DIAGRAM_ISREFERUNIT" val="0"/>
  <p:tag name="KSO_WM_UNIT_TYPE" val="l_h_a"/>
  <p:tag name="KSO_WM_UNIT_INDEX" val="1_4_1"/>
  <p:tag name="KSO_WM_UNIT_ID" val="diagram20231266_3*l_h_a*1_4_1"/>
  <p:tag name="KSO_WM_TEMPLATE_CATEGORY" val="diagram"/>
  <p:tag name="KSO_WM_TEMPLATE_INDEX" val="20231266"/>
  <p:tag name="KSO_WM_UNIT_LAYERLEVEL" val="1_1_1"/>
  <p:tag name="KSO_WM_TAG_VERSION" val="3.0"/>
  <p:tag name="KSO_WM_BEAUTIFY_FLAG" val="#wm#"/>
  <p:tag name="KSO_WM_UNIT_TEXT_FILL_FORE_SCHEMECOLOR_INDEX_BRIGHTNESS" val="0.15"/>
  <p:tag name="KSO_WM_DIAGRAM_VERSION" val="3"/>
  <p:tag name="KSO_WM_DIAGRAM_COLOR_TEXT_CAN_REMOVE" val="n"/>
  <p:tag name="KSO_WM_DIAGRAM_GROUP_CODE" val="l1-1"/>
  <p:tag name="KSO_WM_DIAGRAM_MAX_ITEMCNT" val="5"/>
  <p:tag name="KSO_WM_DIAGRAM_MIN_ITEMCNT" val="2"/>
  <p:tag name="KSO_WM_DIAGRAM_VIRTUALLY_FRAME" val="{&quot;height&quot;:319.0000061035156,&quot;left&quot;:36.45,&quot;top&quot;:143.45,&quot;width&quot;:912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1"/>
  <p:tag name="KSO_WM_UNIT_TEXT_FILL_TYPE" val="1"/>
  <p:tag name="KSO_WM_UNIT_PRESET_TEXT" val="添加标题"/>
</p:tagLst>
</file>

<file path=ppt/tags/tag92.xml><?xml version="1.0" encoding="utf-8"?>
<p:tagLst xmlns:p="http://schemas.openxmlformats.org/presentationml/2006/main">
  <p:tag name="KSO_WM_UNIT_SUBTYPE" val="a"/>
  <p:tag name="KSO_WM_UNIT_NOCLEAR" val="0"/>
  <p:tag name="KSO_WM_UNIT_VALUE" val="60"/>
  <p:tag name="KSO_WM_UNIT_HIGHLIGHT" val="0"/>
  <p:tag name="KSO_WM_UNIT_COMPATIBLE" val="0"/>
  <p:tag name="KSO_WM_UNIT_DIAGRAM_ISNUMVISUAL" val="0"/>
  <p:tag name="KSO_WM_UNIT_DIAGRAM_ISREFERUNIT" val="0"/>
  <p:tag name="KSO_WM_UNIT_TYPE" val="l_h_f"/>
  <p:tag name="KSO_WM_UNIT_INDEX" val="1_4_1"/>
  <p:tag name="KSO_WM_UNIT_ID" val="diagram20231266_3*l_h_f*1_4_1"/>
  <p:tag name="KSO_WM_TEMPLATE_CATEGORY" val="diagram"/>
  <p:tag name="KSO_WM_TEMPLATE_INDEX" val="20231266"/>
  <p:tag name="KSO_WM_UNIT_LAYERLEVEL" val="1_1_1"/>
  <p:tag name="KSO_WM_TAG_VERSION" val="3.0"/>
  <p:tag name="KSO_WM_BEAUTIFY_FLAG" val="#wm#"/>
  <p:tag name="KSO_WM_UNIT_TEXT_FILL_FORE_SCHEMECOLOR_INDEX_BRIGHTNESS" val="0.15"/>
  <p:tag name="KSO_WM_DIAGRAM_VERSION" val="3"/>
  <p:tag name="KSO_WM_DIAGRAM_COLOR_TEXT_CAN_REMOVE" val="n"/>
  <p:tag name="KSO_WM_DIAGRAM_GROUP_CODE" val="l1-1"/>
  <p:tag name="KSO_WM_DIAGRAM_MAX_ITEMCNT" val="5"/>
  <p:tag name="KSO_WM_DIAGRAM_MIN_ITEMCNT" val="2"/>
  <p:tag name="KSO_WM_DIAGRAM_VIRTUALLY_FRAME" val="{&quot;height&quot;:319.0000061035156,&quot;left&quot;:36.45,&quot;top&quot;:143.45,&quot;width&quot;:912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1"/>
  <p:tag name="KSO_WM_UNIT_TEXT_FILL_TYPE" val="1"/>
  <p:tag name="KSO_WM_UNIT_PRESET_TEXT" val="单击此处输入你的正文，文字是您思想的提炼，请尽量言简意赅地叙述"/>
</p:tagLst>
</file>

<file path=ppt/tags/tag93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VALUE" val="30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a"/>
  <p:tag name="KSO_WM_UNIT_INDEX" val="1"/>
  <p:tag name="KSO_WM_UNIT_ID" val="diagram20231266_3*a*1"/>
  <p:tag name="KSO_WM_TEMPLATE_CATEGORY" val="diagram"/>
  <p:tag name="KSO_WM_TEMPLATE_INDEX" val="20231266"/>
  <p:tag name="KSO_WM_UNIT_LAYERLEVEL" val="1"/>
  <p:tag name="KSO_WM_TAG_VERSION" val="3.0"/>
  <p:tag name="KSO_WM_BEAUTIFY_FLAG" val="#wm#"/>
  <p:tag name="KSO_WM_UNIT_PRESET_TEXT" val="单击此处添加标题"/>
</p:tagLst>
</file>

<file path=ppt/tags/tag94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VALUE" val="10"/>
  <p:tag name="KSO_WM_UNIT_HIGHLIGHT" val="0"/>
  <p:tag name="KSO_WM_UNIT_COMPATIBLE" val="0"/>
  <p:tag name="KSO_WM_UNIT_DIAGRAM_ISNUMVISUAL" val="0"/>
  <p:tag name="KSO_WM_UNIT_DIAGRAM_ISREFERUNIT" val="0"/>
  <p:tag name="KSO_WM_UNIT_TYPE" val="l_h_a"/>
  <p:tag name="KSO_WM_UNIT_INDEX" val="1_1_1"/>
  <p:tag name="KSO_WM_UNIT_ID" val="diagram20231266_3*l_h_a*1_1_1"/>
  <p:tag name="KSO_WM_TEMPLATE_CATEGORY" val="diagram"/>
  <p:tag name="KSO_WM_TEMPLATE_INDEX" val="20231266"/>
  <p:tag name="KSO_WM_UNIT_LAYERLEVEL" val="1_1_1"/>
  <p:tag name="KSO_WM_TAG_VERSION" val="3.0"/>
  <p:tag name="KSO_WM_BEAUTIFY_FLAG" val="#wm#"/>
  <p:tag name="KSO_WM_UNIT_TEXT_FILL_FORE_SCHEMECOLOR_INDEX_BRIGHTNESS" val="0.15"/>
  <p:tag name="KSO_WM_DIAGRAM_VERSION" val="3"/>
  <p:tag name="KSO_WM_DIAGRAM_COLOR_TEXT_CAN_REMOVE" val="n"/>
  <p:tag name="KSO_WM_DIAGRAM_GROUP_CODE" val="l1-1"/>
  <p:tag name="KSO_WM_DIAGRAM_MAX_ITEMCNT" val="5"/>
  <p:tag name="KSO_WM_DIAGRAM_MIN_ITEMCNT" val="2"/>
  <p:tag name="KSO_WM_DIAGRAM_VIRTUALLY_FRAME" val="{&quot;height&quot;:319.0000061035156,&quot;left&quot;:36.45,&quot;top&quot;:143.45,&quot;width&quot;:912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1"/>
  <p:tag name="KSO_WM_UNIT_TEXT_FILL_TYPE" val="1"/>
  <p:tag name="KSO_WM_UNIT_PRESET_TEXT" val="添加标题"/>
</p:tagLst>
</file>

<file path=ppt/tags/tag95.xml><?xml version="1.0" encoding="utf-8"?>
<p:tagLst xmlns:p="http://schemas.openxmlformats.org/presentationml/2006/main">
  <p:tag name="KSO_WM_UNIT_SUBTYPE" val="a"/>
  <p:tag name="KSO_WM_UNIT_NOCLEAR" val="0"/>
  <p:tag name="KSO_WM_UNIT_VALUE" val="60"/>
  <p:tag name="KSO_WM_UNIT_HIGHLIGHT" val="0"/>
  <p:tag name="KSO_WM_UNIT_COMPATIBLE" val="0"/>
  <p:tag name="KSO_WM_UNIT_DIAGRAM_ISNUMVISUAL" val="0"/>
  <p:tag name="KSO_WM_UNIT_DIAGRAM_ISREFERUNIT" val="0"/>
  <p:tag name="KSO_WM_UNIT_TYPE" val="l_h_f"/>
  <p:tag name="KSO_WM_UNIT_INDEX" val="1_1_1"/>
  <p:tag name="KSO_WM_UNIT_ID" val="diagram20231266_3*l_h_f*1_1_1"/>
  <p:tag name="KSO_WM_TEMPLATE_CATEGORY" val="diagram"/>
  <p:tag name="KSO_WM_TEMPLATE_INDEX" val="20231266"/>
  <p:tag name="KSO_WM_UNIT_LAYERLEVEL" val="1_1_1"/>
  <p:tag name="KSO_WM_TAG_VERSION" val="3.0"/>
  <p:tag name="KSO_WM_BEAUTIFY_FLAG" val="#wm#"/>
  <p:tag name="KSO_WM_UNIT_TEXT_FILL_FORE_SCHEMECOLOR_INDEX_BRIGHTNESS" val="0.15"/>
  <p:tag name="KSO_WM_DIAGRAM_VERSION" val="3"/>
  <p:tag name="KSO_WM_DIAGRAM_COLOR_TEXT_CAN_REMOVE" val="n"/>
  <p:tag name="KSO_WM_DIAGRAM_GROUP_CODE" val="l1-1"/>
  <p:tag name="KSO_WM_DIAGRAM_MAX_ITEMCNT" val="5"/>
  <p:tag name="KSO_WM_DIAGRAM_MIN_ITEMCNT" val="2"/>
  <p:tag name="KSO_WM_DIAGRAM_VIRTUALLY_FRAME" val="{&quot;height&quot;:319.0000061035156,&quot;left&quot;:36.45,&quot;top&quot;:143.45,&quot;width&quot;:912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1"/>
  <p:tag name="KSO_WM_UNIT_TEXT_FILL_TYPE" val="1"/>
  <p:tag name="KSO_WM_UNIT_PRESET_TEXT" val="单击此处输入你的正文，文字是您思想的提炼，请尽量言简意赅地叙述"/>
</p:tagLst>
</file>

<file path=ppt/tags/tag96.xml><?xml version="1.0" encoding="utf-8"?>
<p:tagLst xmlns:p="http://schemas.openxmlformats.org/presentationml/2006/main">
  <p:tag name="KSO_WM_BEAUTIFY_FLAG" val="#wm#"/>
  <p:tag name="KSO_WM_TEMPLATE_CATEGORY" val="diagram"/>
  <p:tag name="KSO_WM_TEMPLATE_INDEX" val="20231266"/>
  <p:tag name="KSO_WM_SPECIAL_SOURCE" val="bdnull"/>
  <p:tag name="KSO_WM_SLIDE_ID" val="diagram20231266_3"/>
  <p:tag name="KSO_WM_TEMPLATE_SUBCATEGORY" val="0"/>
  <p:tag name="KSO_WM_TEMPLATE_MASTER_TYPE" val="0"/>
  <p:tag name="KSO_WM_TEMPLATE_COLOR_TYPE" val="0"/>
  <p:tag name="KSO_WM_SLIDE_TYPE" val="text"/>
  <p:tag name="KSO_WM_SLIDE_SUBTYPE" val="diag"/>
  <p:tag name="KSO_WM_SLIDE_ITEM_CNT" val="4"/>
  <p:tag name="KSO_WM_SLIDE_INDEX" val="3"/>
  <p:tag name="KSO_WM_SLIDE_SIZE" val="845.83*270.15"/>
  <p:tag name="KSO_WM_SLIDE_POSITION" val="57.42*189.65"/>
  <p:tag name="KSO_WM_DIAGRAM_GROUP_CODE" val="l1-1"/>
  <p:tag name="KSO_WM_SLIDE_DIAGTYPE" val="l"/>
  <p:tag name="KSO_WM_TAG_VERSION" val="3.0"/>
  <p:tag name="KSO_WM_SLIDE_LAYOUT" val="a_l"/>
  <p:tag name="KSO_WM_SLIDE_LAYOUT_CNT" val="1_1"/>
</p:tagLst>
</file>

<file path=ppt/tags/tag97.xml><?xml version="1.0" encoding="utf-8"?>
<p:tagLst xmlns:p="http://schemas.openxmlformats.org/presentationml/2006/main">
  <p:tag name="KSO_WM_DIAGRAM_VIRTUALLY_FRAME" val="{&quot;height&quot;:343.36858267716536,&quot;left&quot;:50.08133858267716,&quot;top&quot;:129.85,&quot;width&quot;:870.4812598425196}"/>
</p:tagLst>
</file>

<file path=ppt/tags/tag98.xml><?xml version="1.0" encoding="utf-8"?>
<p:tagLst xmlns:p="http://schemas.openxmlformats.org/presentationml/2006/main">
  <p:tag name="KSO_WM_DIAGRAM_VIRTUALLY_FRAME" val="{&quot;height&quot;:343.36858267716536,&quot;left&quot;:50.08133858267716,&quot;top&quot;:129.85,&quot;width&quot;:870.4812598425196}"/>
</p:tagLst>
</file>

<file path=ppt/tags/tag99.xml><?xml version="1.0" encoding="utf-8"?>
<p:tagLst xmlns:p="http://schemas.openxmlformats.org/presentationml/2006/main">
  <p:tag name="KSO_WM_DIAGRAM_VIRTUALLY_FRAME" val="{&quot;height&quot;:343.36858267716536,&quot;left&quot;:50.08133858267716,&quot;top&quot;:129.85,&quot;width&quot;:870.4812598425196}"/>
</p:tagLst>
</file>

<file path=ppt/tags/tag100.xml><?xml version="1.0" encoding="utf-8"?>
<p:tagLst xmlns:p="http://schemas.openxmlformats.org/presentationml/2006/main">
  <p:tag name="KSO_WM_DIAGRAM_VIRTUALLY_FRAME" val="{&quot;height&quot;:343.36858267716536,&quot;left&quot;:50.08133858267716,&quot;top&quot;:129.85,&quot;width&quot;:870.4812598425196}"/>
</p:tagLst>
</file>

<file path=ppt/tags/tag101.xml><?xml version="1.0" encoding="utf-8"?>
<p:tagLst xmlns:p="http://schemas.openxmlformats.org/presentationml/2006/main">
  <p:tag name="KSO_WM_DIAGRAM_VIRTUALLY_FRAME" val="{&quot;height&quot;:343.36858267716536,&quot;left&quot;:50.08133858267716,&quot;top&quot;:129.85,&quot;width&quot;:870.4812598425196}"/>
</p:tagLst>
</file>

<file path=ppt/tags/tag102.xml><?xml version="1.0" encoding="utf-8"?>
<p:tagLst xmlns:p="http://schemas.openxmlformats.org/presentationml/2006/main">
  <p:tag name="KSO_WM_DIAGRAM_VIRTUALLY_FRAME" val="{&quot;height&quot;:343.36858267716536,&quot;left&quot;:50.08133858267716,&quot;top&quot;:129.85,&quot;width&quot;:870.4812598425196}"/>
</p:tagLst>
</file>

<file path=ppt/tags/tag103.xml><?xml version="1.0" encoding="utf-8"?>
<p:tagLst xmlns:p="http://schemas.openxmlformats.org/presentationml/2006/main">
  <p:tag name="KSO_WM_DIAGRAM_VIRTUALLY_FRAME" val="{&quot;height&quot;:343.36858267716536,&quot;left&quot;:50.08133858267716,&quot;top&quot;:129.85,&quot;width&quot;:870.4812598425196}"/>
</p:tagLst>
</file>

<file path=ppt/tags/tag104.xml><?xml version="1.0" encoding="utf-8"?>
<p:tagLst xmlns:p="http://schemas.openxmlformats.org/presentationml/2006/main">
  <p:tag name="KSO_WM_DIAGRAM_VIRTUALLY_FRAME" val="{&quot;height&quot;:343.36858267716536,&quot;left&quot;:50.08133858267716,&quot;top&quot;:129.85,&quot;width&quot;:870.4812598425196}"/>
</p:tagLst>
</file>

<file path=ppt/tags/tag105.xml><?xml version="1.0" encoding="utf-8"?>
<p:tagLst xmlns:p="http://schemas.openxmlformats.org/presentationml/2006/main">
  <p:tag name="KSO_WM_DIAGRAM_VIRTUALLY_FRAME" val="{&quot;height&quot;:343.36858267716536,&quot;left&quot;:50.08133858267716,&quot;top&quot;:129.85,&quot;width&quot;:870.4812598425196}"/>
  <p:tag name="KSO_WM_BEAUTIFY_FLAG" val=""/>
</p:tagLst>
</file>

<file path=ppt/tags/tag106.xml><?xml version="1.0" encoding="utf-8"?>
<p:tagLst xmlns:p="http://schemas.openxmlformats.org/presentationml/2006/main">
  <p:tag name="KSO_WM_DIAGRAM_VIRTUALLY_FRAME" val="{&quot;height&quot;:343.36858267716536,&quot;left&quot;:50.08133858267716,&quot;top&quot;:129.85,&quot;width&quot;:870.4812598425196}"/>
  <p:tag name="KSO_WM_BEAUTIFY_FLAG" val=""/>
</p:tagLst>
</file>

<file path=ppt/tags/tag107.xml><?xml version="1.0" encoding="utf-8"?>
<p:tagLst xmlns:p="http://schemas.openxmlformats.org/presentationml/2006/main">
  <p:tag name="KSO_WM_DIAGRAM_VIRTUALLY_FRAME" val="{&quot;height&quot;:343.36858267716536,&quot;left&quot;:50.08133858267716,&quot;top&quot;:129.85,&quot;width&quot;:870.4812598425196}"/>
  <p:tag name="KSO_WM_BEAUTIFY_FLAG" val=""/>
</p:tagLst>
</file>

<file path=ppt/tags/tag108.xml><?xml version="1.0" encoding="utf-8"?>
<p:tagLst xmlns:p="http://schemas.openxmlformats.org/presentationml/2006/main">
  <p:tag name="KSO_WM_DIAGRAM_VIRTUALLY_FRAME" val="{&quot;height&quot;:343.36858267716536,&quot;left&quot;:50.08133858267716,&quot;top&quot;:129.85,&quot;width&quot;:870.4812598425196}"/>
  <p:tag name="KSO_WM_BEAUTIFY_FLAG" val=""/>
</p:tagLst>
</file>

<file path=ppt/tags/tag10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3_2"/>
  <p:tag name="KSO_WM_UNIT_ID" val="diagram20231320_3*l_h_i*1_3_2"/>
  <p:tag name="KSO_WM_TEMPLATE_CATEGORY" val="diagram"/>
  <p:tag name="KSO_WM_TEMPLATE_INDEX" val="20231320"/>
  <p:tag name="KSO_WM_UNIT_LAYERLEVEL" val="1_1_1"/>
  <p:tag name="KSO_WM_TAG_VERSION" val="3.0"/>
  <p:tag name="KSO_WM_BEAUTIFY_FLAG" val=""/>
  <p:tag name="KSO_WM_DIAGRAM_VERSION" val="3"/>
  <p:tag name="KSO_WM_DIAGRAM_COLOR_TEXT_CAN_REMOVE" val="n"/>
  <p:tag name="KSO_WM_UNIT_FILL_FORE_SCHEMECOLOR_INDEX" val="7"/>
  <p:tag name="KSO_WM_DIAGRAM_MAX_ITEMCNT" val="6"/>
  <p:tag name="KSO_WM_DIAGRAM_MIN_ITEMCNT" val="2"/>
  <p:tag name="KSO_WM_DIAGRAM_VIRTUALLY_FRAME" val="{&quot;height&quot;:340.55,&quot;left&quot;:-114.42641732283464,&quot;top&quot;:103.65,&quot;width&quot;:855.0528346456692}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11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2_2"/>
  <p:tag name="KSO_WM_UNIT_ID" val="diagram20231320_3*l_h_i*1_2_2"/>
  <p:tag name="KSO_WM_TEMPLATE_CATEGORY" val="diagram"/>
  <p:tag name="KSO_WM_TEMPLATE_INDEX" val="20231320"/>
  <p:tag name="KSO_WM_UNIT_LAYERLEVEL" val="1_1_1"/>
  <p:tag name="KSO_WM_TAG_VERSION" val="3.0"/>
  <p:tag name="KSO_WM_BEAUTIFY_FLAG" val=""/>
  <p:tag name="KSO_WM_DIAGRAM_VERSION" val="3"/>
  <p:tag name="KSO_WM_DIAGRAM_COLOR_TEXT_CAN_REMOVE" val="n"/>
  <p:tag name="KSO_WM_UNIT_FILL_FORE_SCHEMECOLOR_INDEX" val="6"/>
  <p:tag name="KSO_WM_DIAGRAM_MAX_ITEMCNT" val="6"/>
  <p:tag name="KSO_WM_DIAGRAM_MIN_ITEMCNT" val="2"/>
  <p:tag name="KSO_WM_DIAGRAM_VIRTUALLY_FRAME" val="{&quot;height&quot;:340.55,&quot;left&quot;:-114.42641732283464,&quot;top&quot;:103.65,&quot;width&quot;:855.0528346456692}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11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1_2"/>
  <p:tag name="KSO_WM_UNIT_ID" val="diagram20231320_3*l_h_i*1_1_2"/>
  <p:tag name="KSO_WM_TEMPLATE_CATEGORY" val="diagram"/>
  <p:tag name="KSO_WM_TEMPLATE_INDEX" val="20231320"/>
  <p:tag name="KSO_WM_UNIT_LAYERLEVEL" val="1_1_1"/>
  <p:tag name="KSO_WM_TAG_VERSION" val="3.0"/>
  <p:tag name="KSO_WM_BEAUTIFY_FLAG" val=""/>
  <p:tag name="KSO_WM_DIAGRAM_VERSION" val="3"/>
  <p:tag name="KSO_WM_DIAGRAM_COLOR_TEXT_CAN_REMOVE" val="n"/>
  <p:tag name="KSO_WM_UNIT_FILL_FORE_SCHEMECOLOR_INDEX" val="5"/>
  <p:tag name="KSO_WM_DIAGRAM_MAX_ITEMCNT" val="6"/>
  <p:tag name="KSO_WM_DIAGRAM_MIN_ITEMCNT" val="2"/>
  <p:tag name="KSO_WM_DIAGRAM_VIRTUALLY_FRAME" val="{&quot;height&quot;:340.55,&quot;left&quot;:-114.42641732283464,&quot;top&quot;:103.65,&quot;width&quot;:855.0528346456692}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112.xml><?xml version="1.0" encoding="utf-8"?>
<p:tagLst xmlns:p="http://schemas.openxmlformats.org/presentationml/2006/main">
  <p:tag name="KSO_WM_DIAGRAM_VIRTUALLY_FRAME" val="{&quot;height&quot;:340.55,&quot;left&quot;:-114.42641732283464,&quot;top&quot;:103.65,&quot;width&quot;:855.0528346456692}"/>
</p:tagLst>
</file>

<file path=ppt/tags/tag113.xml><?xml version="1.0" encoding="utf-8"?>
<p:tagLst xmlns:p="http://schemas.openxmlformats.org/presentationml/2006/main">
  <p:tag name="KSO_WM_DIAGRAM_VIRTUALLY_FRAME" val="{&quot;height&quot;:340.55,&quot;left&quot;:-114.42641732283464,&quot;top&quot;:103.65,&quot;width&quot;:855.0528346456692}"/>
</p:tagLst>
</file>

<file path=ppt/tags/tag114.xml><?xml version="1.0" encoding="utf-8"?>
<p:tagLst xmlns:p="http://schemas.openxmlformats.org/presentationml/2006/main">
  <p:tag name="KSO_WM_DIAGRAM_VIRTUALLY_FRAME" val="{&quot;height&quot;:340.55,&quot;left&quot;:-114.42641732283464,&quot;top&quot;:103.65,&quot;width&quot;:855.0528346456692}"/>
</p:tagLst>
</file>

<file path=ppt/tags/tag115.xml><?xml version="1.0" encoding="utf-8"?>
<p:tagLst xmlns:p="http://schemas.openxmlformats.org/presentationml/2006/main">
  <p:tag name="KSO_WM_DIAGRAM_VIRTUALLY_FRAME" val="{&quot;height&quot;:340.55,&quot;left&quot;:-114.42641732283464,&quot;top&quot;:103.65,&quot;width&quot;:855.0528346456692}"/>
</p:tagLst>
</file>

<file path=ppt/tags/tag116.xml><?xml version="1.0" encoding="utf-8"?>
<p:tagLst xmlns:p="http://schemas.openxmlformats.org/presentationml/2006/main">
  <p:tag name="KSO_WM_DIAGRAM_VIRTUALLY_FRAME" val="{&quot;height&quot;:340.55,&quot;left&quot;:-114.42641732283464,&quot;top&quot;:103.65,&quot;width&quot;:855.0528346456692}"/>
</p:tagLst>
</file>

<file path=ppt/tags/tag117.xml><?xml version="1.0" encoding="utf-8"?>
<p:tagLst xmlns:p="http://schemas.openxmlformats.org/presentationml/2006/main">
  <p:tag name="KSO_WM_DIAGRAM_VIRTUALLY_FRAME" val="{&quot;height&quot;:340.55,&quot;left&quot;:-114.42641732283464,&quot;top&quot;:103.65,&quot;width&quot;:855.0528346456692}"/>
</p:tagLst>
</file>

<file path=ppt/tags/tag118.xml><?xml version="1.0" encoding="utf-8"?>
<p:tagLst xmlns:p="http://schemas.openxmlformats.org/presentationml/2006/main">
  <p:tag name="KSO_WM_DIAGRAM_VIRTUALLY_FRAME" val="{&quot;height&quot;:340.55,&quot;left&quot;:-114.42641732283464,&quot;top&quot;:103.65,&quot;width&quot;:855.0528346456692}"/>
</p:tagLst>
</file>

<file path=ppt/tags/tag119.xml><?xml version="1.0" encoding="utf-8"?>
<p:tagLst xmlns:p="http://schemas.openxmlformats.org/presentationml/2006/main">
  <p:tag name="KSO_WM_DIAGRAM_VIRTUALLY_FRAME" val="{&quot;height&quot;:340.55,&quot;left&quot;:-114.42641732283464,&quot;top&quot;:103.65,&quot;width&quot;:855.0528346456692}"/>
</p:tagLst>
</file>

<file path=ppt/tags/tag120.xml><?xml version="1.0" encoding="utf-8"?>
<p:tagLst xmlns:p="http://schemas.openxmlformats.org/presentationml/2006/main">
  <p:tag name="KSO_WM_DIAGRAM_VIRTUALLY_FRAME" val="{&quot;height&quot;:340.55,&quot;left&quot;:-114.42641732283464,&quot;top&quot;:103.65,&quot;width&quot;:855.0528346456692}"/>
</p:tagLst>
</file>

<file path=ppt/tags/tag121.xml><?xml version="1.0" encoding="utf-8"?>
<p:tagLst xmlns:p="http://schemas.openxmlformats.org/presentationml/2006/main">
  <p:tag name="KSO_WM_BEAUTIFY_FLAG" val=""/>
</p:tagLst>
</file>

<file path=ppt/tags/tag122.xml><?xml version="1.0" encoding="utf-8"?>
<p:tagLst xmlns:p="http://schemas.openxmlformats.org/presentationml/2006/main">
  <p:tag name="KSO_WM_BEAUTIFY_FLAG" val=""/>
</p:tagLst>
</file>

<file path=ppt/tags/tag123.xml><?xml version="1.0" encoding="utf-8"?>
<p:tagLst xmlns:p="http://schemas.openxmlformats.org/presentationml/2006/main">
  <p:tag name="KSO_WM_BEAUTIFY_FLAG" val=""/>
</p:tagLst>
</file>

<file path=ppt/tags/tag124.xml><?xml version="1.0" encoding="utf-8"?>
<p:tagLst xmlns:p="http://schemas.openxmlformats.org/presentationml/2006/main">
  <p:tag name="KSO_WM_BEAUTIFY_FLAG" val=""/>
</p:tagLst>
</file>

<file path=ppt/tags/tag125.xml><?xml version="1.0" encoding="utf-8"?>
<p:tagLst xmlns:p="http://schemas.openxmlformats.org/presentationml/2006/main">
  <p:tag name="KSO_WM_BEAUTIFY_FLAG" val=""/>
</p:tagLst>
</file>

<file path=ppt/tags/tag126.xml><?xml version="1.0" encoding="utf-8"?>
<p:tagLst xmlns:p="http://schemas.openxmlformats.org/presentationml/2006/main">
  <p:tag name="KSO_WM_BEAUTIFY_FLAG" val=""/>
</p:tagLst>
</file>

<file path=ppt/tags/tag127.xml><?xml version="1.0" encoding="utf-8"?>
<p:tagLst xmlns:p="http://schemas.openxmlformats.org/presentationml/2006/main">
                                                </p:tagLst>
</file>

<file path=ppt/tags/tag12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1_1"/>
  <p:tag name="KSO_WM_UNIT_ID" val="diagram20231485_4*l_h_i*1_1_1"/>
  <p:tag name="KSO_WM_TEMPLATE_CATEGORY" val="diagram"/>
  <p:tag name="KSO_WM_TEMPLATE_INDEX" val="20231485"/>
  <p:tag name="KSO_WM_UNIT_LAYERLEVEL" val="1_1_1"/>
  <p:tag name="KSO_WM_TAG_VERSION" val="3.0"/>
  <p:tag name="KSO_WM_BEAUTIFY_FLAG" val=""/>
  <p:tag name="KSO_WM_DIAGRAM_VERSION" val="3"/>
  <p:tag name="KSO_WM_DIAGRAM_COLOR_TRICK" val="4"/>
  <p:tag name="KSO_WM_DIAGRAM_COLOR_TEXT_CAN_REMOVE" val="n"/>
  <p:tag name="KSO_WM_UNIT_PRESET_TEXT" val="添加标题"/>
  <p:tag name="KSO_WM_UNIT_FILL_FORE_SCHEMECOLOR_INDEX" val="5"/>
  <p:tag name="KSO_WM_DIAGRAM_MAX_ITEMCNT" val="6"/>
  <p:tag name="KSO_WM_DIAGRAM_MIN_ITEMCNT" val="1"/>
  <p:tag name="KSO_WM_DIAGRAM_VIRTUALLY_FRAME" val="{&quot;height&quot;:254.35,&quot;width&quot;:913.65}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WPS"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>
                <a:hueOff val="-2520000"/>
              </a:schemeClr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gradFill>
            <a:gsLst>
              <a:gs pos="0">
                <a:schemeClr val="phClr">
                  <a:hueOff val="-4200000"/>
                </a:schemeClr>
              </a:gs>
              <a:gs pos="100000">
                <a:schemeClr val="phClr"/>
              </a:gs>
            </a:gsLst>
            <a:lin ang="2700000" scaled="1"/>
          </a:gradFill>
          <a:prstDash val="solid"/>
          <a:miter lim="800000"/>
        </a:ln>
      </a:lnStyleLst>
      <a:effectStyleLst>
        <a:effectStyle>
          <a:effectLst>
            <a:outerShdw blurRad="101600" dist="50800" dir="5400000" algn="ctr" rotWithShape="0">
              <a:schemeClr val="phClr">
                <a:alpha val="60000"/>
              </a:schemeClr>
            </a:outerShdw>
          </a:effectLst>
        </a:effectStyle>
        <a:effectStyle>
          <a:effectLst>
            <a:reflection stA="50000" endA="300" endPos="40000" dist="25400" dir="5400000" sy="-100000" algn="bl" rotWithShape="0"/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112</Paragraphs>
  <Slides>20</Slides>
  <Notes>11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Wingdings</vt:lpstr>
      <vt:lpstr>Calibri Light</vt:lpstr>
      <vt:lpstr>黑体</vt:lpstr>
      <vt:lpstr>MiSans Heavy</vt:lpstr>
      <vt:lpstr>Office Theme</vt:lpstr>
      <vt:lpstr>森林火灾的社会影响</vt:lpstr>
      <vt:lpstr>目   录</vt:lpstr>
      <vt:lpstr>第1章 森林火灾的社会影响</vt:lpstr>
      <vt:lpstr>火灾对环境的影响</vt:lpstr>
      <vt:lpstr>火灾对野生动植物的影响</vt:lpstr>
      <vt:lpstr>火灾对人类的影响</vt:lpstr>
      <vt:lpstr>火灾对社会心理的影响</vt:lpstr>
      <vt:lpstr>第2章 森林火灾的经济影响</vt:lpstr>
      <vt:lpstr> </vt:lpstr>
      <vt:lpstr>火灾后重建成本</vt:lpstr>
      <vt:lpstr>保险业的影响</vt:lpstr>
      <vt:lpstr>劳动力市场的变化</vt:lpstr>
      <vt:lpstr>总结</vt:lpstr>
      <vt:lpstr>第3章 森林火灾的政治影响</vt:lpstr>
      <vt:lpstr> </vt:lpstr>
      <vt:lpstr>政策调整与立法修改</vt:lpstr>
      <vt:lpstr>国际合作与援助</vt:lpstr>
      <vt:lpstr>地方政府应对措施</vt:lpstr>
      <vt:lpstr>政治影响总结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2024-09-27T07:14:26.523</cp:lastPrinted>
  <dcterms:created xsi:type="dcterms:W3CDTF">2024-09-26T23:14:26Z</dcterms:created>
  <dcterms:modified xsi:type="dcterms:W3CDTF">2024-09-26T23:14:28Z</dcterms:modified>
</cp:coreProperties>
</file>