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6F947-2F45-4D97-B643-5DF31F688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07155-474C-4A69-9D05-3BF07EE3A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A0CA8-4807-4722-A0AE-E3AB94492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8C074B-46E7-47E9-B0D8-083809B0B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7F4373-FDCB-404F-A08F-62F8B761A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37E7C0-CE94-4F99-A4A0-C17086875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4F1AAC-24FE-4AEC-8221-9342CF867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08743-33A1-4A4E-88E0-065901F08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FC1D4-3029-4D1E-9DFD-544131239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98200-7F05-4368-B545-715B5AA18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B8723-DAA2-46F2-87FF-498301D23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1302610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《刚体动力学》PPT课件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刚体动力学概述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牛顿运动定律与刚体运动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刚体的动量、动量矩与动能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力矩与刚体的角动量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刚体的动力学方程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刚体动力学中的问题与实例分析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刚体动力学概述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刚体是指在运动过程中，其内部任意两点之间的距离始终保持不变的物体。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刚体的定义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082" r="90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刚体的特性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刚体的运动形式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575" b="145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刚体具有质量、质心、转动惯量等物理属性，这些属性在物体运动过程中保持不变。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刚体的运动形式包括平动、转动和复合运动等。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刚体的定义与特性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刚体动力学在机械工程中广泛应用于各种机械装置的设计、优化和控制，如机床、机器人、车辆等。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机械工程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在航空航天领域，刚体动力学用于研究飞行器的姿态控制、推进系统的力学性能以及航天器的轨道力学等。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航空航天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在船舶工程中，刚体动力学用于研究船舶的航行稳定性、推进效率以及船舶结构的安全性等。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船舶工程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在兵器科学与技术领域，刚体动力学用于研究弹药的发射动力学、火炮的射击精度和稳定性等。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兵器科学与技术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刚体动力学的应用领域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255" r="1625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43" r="1754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力矩是描述刚体转动效果的物理量，其大小等于力和力臂的乘积。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角速度和角加速度是描述刚体转动状态的物理量，分别表示刚体转动的快慢和加速或减速的程度。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角速度和角加速度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动能是描述刚体平动状态的物理量，其大小等于刚体的质量与速度平方的一半的乘积。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势能是描述刚体相对位置的物理量，如重力势能、弹性势能等。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势能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刚体动力学的基本概念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牛顿运动定律与刚体运动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一个物体将保持其静止状态或者恒定的直线运动状态，除非有外力作用于它。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500" r="25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5962" r="3596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4625" b="14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牛顿第一定律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物体的加速度与作用在物体上的力成正比，与物体的质量成反比。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牛顿第二定律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对于任何两个相互作用的物体，作用力和反作用力总是大小相等，方向相反，作用在同一条直线上。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牛顿第三定律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牛顿运动定律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刚体的平动是指刚体在空间中的位置随时间的变化而变化，而刚体的形状和大小保持不变的运动。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刚体的平动具有三个自由度，即三个方向的平动。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刚体的平动遵循牛顿第一定律和第二定律。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3223" r="3223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3422" b="342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刚体的平动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066" r="506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刚体的转动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刚体的转动是指刚体绕某一定点转动，而刚体的形状和大小保持不变的运动。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刚体的转动具有三个自由度，即三个方向的转动。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刚体的转动遵循牛顿第二定律和角动量守恒定律。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刚体的复合运动是指刚体同时进行平动和转动，或者同时进行两种以上的运动。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刚体的复合运动是实际工程中常见的运动形式，如机器中的齿轮、轴承等部件的运动。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8203" b="1820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009" b="1800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刚体的复合运动需要综合考虑平动和转动的运动规律以及相互影响。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481" b="2148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刚体的复合运动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刚体的动量、动量矩与动能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描述刚体运动状态的物理量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刚体的动量定义为质量与速度的乘积，表示刚体在某一时刻的运动状态。在刚体动力学中，动量是一个非常重要的物理量，用于描述刚体的运动状态和相互作用。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刚体的动量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描述刚体转动状态的物理量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刚体的动量矩定义为质量与角速度的乘积，表示刚体绕某轴转动的动量。在刚体动力学中，动量矩是一个关键的物理量，用于描述刚体的转动状态和力矩作用。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刚体的动量矩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https://d.book118.com/068113026100006032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2024-09-10T04:16:11.062</cp:lastPrinted>
  <dcterms:created xsi:type="dcterms:W3CDTF">2024-09-09T20:16:11Z</dcterms:created>
  <dcterms:modified xsi:type="dcterms:W3CDTF">2024-09-09T20:16:13Z</dcterms:modified>
</cp:coreProperties>
</file>