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FA9E3-1393-4354-8B94-FF2FF83A6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9CBFA-6B8A-489A-A962-FFA4592F5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7F796-A0D7-47BC-B399-8D9DA1177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68DD4-EC72-4359-907F-3706AE949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39BAE7-2C9D-4684-A172-0B6C24E8D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CEC41F-6280-4FC4-ABDC-283B8D067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24CC5F-C411-4CC8-BFEB-723356785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6DC84-6837-4358-95CF-E58C2280E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F364F-0000-4E89-9B0A-6E6973BDA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04137-5521-4E45-ABF9-4B6C71B36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B76BE-9C26-4509-8CB0-2C1884F75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1305210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心脏起搏基础课件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心脏起搏概述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心脏起搏器的工作原理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心脏起搏器的临床应用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心脏起搏器术后管理与随访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心脏起搏器新技术与趋势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心脏起搏器的伦理与社会问题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心脏起搏概述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维持心脏跳动：对于心跳过缓或心脏传导系统异常的患者，心脏起搏能帮助维持正常的心跳频率和节律。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改善血液循环：通过调整起搏器的参数，可以改善心脏的收缩和舒张功能，进而促进血液在全身的循环。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定义：心脏起搏是通过人工心脏起搏器，向心脏发出电脉冲信号，刺激心脏肌肉收缩和舒张，以模拟正常心跳的一种治疗方法。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心脏起搏的定义与功能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起搏器发出的电脉冲信号，通过心脏组织传导，刺激心肌细胞产生动作电位，从而引起心脏的收缩。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电信号传导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心肌细胞在受到电信号刺激后，会发生钙离子内流等一系列生理反应，最终导致心肌收缩。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心肌收缩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361" r="2036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起搏器可以根据患者的具体情况，调整发出电脉冲的频率、幅度和间期等参数，以达到最佳的治疗效果。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起搏器调控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心脏起搏的生理机制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1451" r="3145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5155" b="515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对于严重的心律失常患者，如病态窦房结综合征、房室传导阻滞等，心脏起搏是一种有效的治疗方法。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治疗心律失常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对于一些危急情况，如心跳骤停，临时心脏起搏可以迅速恢复心跳，为患者争取宝贵的抢救时间。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挽救生命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对于一些慢性心脏病患者，通过起搏器治疗，可以改善症状，提高生活质量。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心脏起搏是一种通过人工手段刺激心脏以维持正常跳动的治疗方法，具有重要的医学意义。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心脏起搏的医学意义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心脏起搏器的工作原理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起搏器的核心部分，负责产生电脉冲并控制其发放时机和频率。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脉冲发生器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电极导线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连接脉冲发生器和心脏组织，传递电脉冲并接收心脏的电信号。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供电给脉冲发生器，保证其正常工作。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起搏器的基本组成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DDD模式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双腔起搏，起搏器根据两个心腔（心房和心室）的自身电活动感知和发放电脉冲，以维持房室顺序收缩，更接近生理状态。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VVI模式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固定间期起搏，起搏器每次在自身心搏后的一定时间（间期）内发放电脉冲，若此时自身心率高于起搏器设定的下限频率，则起搏器不发放脉冲。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AAI模式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心房起搏，起搏器仅在心房内放置电极，根据心房的自身电活动感知和发放电脉冲，适用于房室传导功能正常的患者。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75" b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起搏器的工作模式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起搏器常采用锂电池供电，因其具有体积小、重量轻、自放电率低等优点。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电池类型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起搏器的电池寿命受多种因素影响，如起搏频率、脉宽、电压等。一般来说，起搏器电池寿命在5-10年之间，但需定期随访监测电池状态，及时更换以防电池耗尽影响起搏器正常工作。同时，患者也需注意起搏器电池低电量警示信号，及时就医进行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电池寿命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起搏器的电池与寿命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https://d.book118.com/068113052105006023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2024-08-30T09:19:37.459</cp:lastPrinted>
  <dcterms:created xsi:type="dcterms:W3CDTF">2024-08-30T01:19:37Z</dcterms:created>
  <dcterms:modified xsi:type="dcterms:W3CDTF">2024-08-30T01:19:39Z</dcterms:modified>
</cp:coreProperties>
</file>