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0AD181-FFB9-496B-A2A4-9B535FDA4E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E2BBB8-49FC-47F3-A62B-2A2DE6F1F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9ACC63-B80C-4C29-88BC-1289B50F77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9C2647-661B-45DA-9C97-9AA9BCA4E4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7D58EC-E876-4278-B2B8-5E7704910D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E37488-CC74-47FB-9C85-B8DBFB5127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C5EC91-4697-4895-8ACA-BFDBB94278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458854-919B-4D38-B2FC-4FB8438A47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065914-B3D1-4842-B7AF-F883FBF978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E49505-92B7-4229-A0C0-29F4110C60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27ABD5-352B-4A82-9EEB-E7E271C4D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1412400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消防车辆维护保养培训课件</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消防车辆基本知识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消防车辆日常检查与维护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消防车辆液压系统维护保养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消防车辆电气系统维护保养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消防车辆底盘和车身维护保养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消防车辆安全操作规范培训</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消防车辆基本知识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57" r="1485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主要装备消防水泵、水罐、泡沫液罐、泡沫混合系统、灭火器、破拆工具、急救工具等，具备灭火、牵引、照明等功能。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装备折叠、伸缩或组合臂架、转台和灭火喷射装置，消防员可在地面遥控操作臂架顶端的灭火喷射装置在空中向施救目标进行喷射扑救。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消防车辆类型与功能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举高喷射消防车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灭火消防车</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承载整个消防车的重量，提供行驶动力和制动能力。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底盘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上装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驾驶室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包括消防泵、水罐、泡沫罐、器材箱等，是执行灭火和救援任务的主要部分。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驾驶员操控车辆的地方，配备有各类仪表和开关。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消防车辆结构组成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消防车辆工作原理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消防泵工作原理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利用发动机的动力，通过传动装置驱动消防泵工作，将水源源不断地输送到灭火装置。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水罐和泡沫罐工作原理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储存大量的水和泡沫液，通过管道和阀门与消防泵相连，为灭火提供充足的灭火剂。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器材箱工作原理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存放各种灭火和救援器材，方便消防员快速取用。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https://d.book118.com/068114124002006027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2024-09-04T12:24:30.209</cp:lastPrinted>
  <dcterms:created xsi:type="dcterms:W3CDTF">2024-09-04T04:24:30Z</dcterms:created>
  <dcterms:modified xsi:type="dcterms:W3CDTF">2024-09-04T04:24:32Z</dcterms:modified>
</cp:coreProperties>
</file>