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97D33-25F4-4CAB-9E6D-F0617A6E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C058A-BD21-433F-8519-75615C7D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B80D7-371F-4309-9E6D-72F9CFA8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CA8B9-4B52-4B8F-B4B6-69458B3B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7519B-3D6C-4467-9640-F63BB1ED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6238C-E2BA-45CE-92A0-E4B02B02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C65DC-AC0F-4113-A614-FBAF6C5E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88E22-571F-449B-926D-1BA76F3F4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6379D-9B0A-436E-BACE-938A97DE8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BAD0B-4EDC-43C3-8A20-F99413987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B306F-B800-4688-B9DE-2D089F730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501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理解个人防护的重要性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个人卫生习惯养成与教育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公共场所个人防护策略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正确使用个人防护用品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总结：提升全民个人防护能力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个人防护概念及意义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556" r="215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个人防护是一种自我保护的意识和行为，它涉及到个人的健康、安全和福祉。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个人防护是指个人在日常生活和工作中，采取必要的措施和手段，预防疾病、伤害和其他健康问题的发生。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个人防护能够有效地阻断病原体的传播，减少疾病在人群中的扩散。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阻断疾病传播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通过个人防护，个人能够降低感染疾病的风险，维护自己的身体健康。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个人防护不仅有利于个人健康，也有助于减轻公共卫生系统的负担，促进社会和谐与稳定。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个人防护在公共卫生领域作用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49" b="13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提高个人防护意识重要性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提高个人防护意识能够使个人更加关注自己的健康状况，增强自我保护和防范能力。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在突发公共卫生事件发生时，个人防护意识强的个人能够迅速采取应对措施，降低感染风险。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营造健康生活方式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个人防护意识的提高有助于个人养成健康的生活方式，如合理饮食、充足睡眠、适度运动等，从而预防疾病的发生。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常见传染病与防护措施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由结核分枝杆菌引起的慢性传染病，主要通过空气传播。预防措施包括接种卡介苗、避免与结核病患者密切接触、注意个人卫生等。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由流感病毒引起的急性呼吸道传染病，主要通过飞沫传播。预防措施包括接种疫苗、保持室内通风、避免去人群密集场所等。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由麻疹病毒引起的急性呼吸道传染病，主要通过飞沫传播。预防措施包括接种疫苗、保持室内通风、避免接触患者等。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458" b="8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呼吸道传染病及预防方法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由痢疾杆菌引起的急性肠道传染病，主要通过食物、水和日常生活接触传播。预防措施包括注意饮食卫生、不喝生水、不吃不洁食品等。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由多种肝炎病毒引起的传染病，主要通过粪-口途径传播。预防措施包括接种疫苗、注意个人卫生、避免与肝炎患者密切接触等。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由伤寒杆菌引起的急性肠道传染病，主要通过食物和水传播。预防措施包括注意饮食卫生、不喝生水、不吃不洁食品等。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消化道传染病及预防方法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由肠道病毒引起的急性传染病，主要通过接触患者口鼻分泌物、疱疹液及被污染的手和物品等造成传播。预防措施包括注意个人卫生、避免接触患者、定期消毒等。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由狂犬病毒引起的急性传染病，主要通过动物咬伤或抓伤传播。预防措施包括及时清洗伤口并接种狂犬疫苗、避免接触野生动物等。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性传播疾病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如梅毒、淋病等，主要通过性接触传播。预防措施包括避免不洁性行为、使用安全套等防护措施、及时检查和治疗等。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接触性传染病及预防方法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个人卫生习惯养成与教育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经常洗澡、洗头，保持身体干净，减少细菌滋生。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00" r="21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每天刷牙、漱口，定期更换牙刷，保持口腔清洁，预防口腔疾病。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不吃过期变质食品，生熟食品分开存放，避免交叉污染。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用流动水和肥皂彻底清洗双手，特别是在接触公共物品、打喷嚏或咳嗽后。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在公共场所或疫情期间，佩戴口罩可以有效减少呼吸道飞沫传播的风险。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在公共场所保持安全距离，减少病毒传播的可能性。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勤洗手、戴口罩等日常行为规范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https://d.book118.com/068115015075006031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2024-09-08T13:58:03.948</cp:lastPrinted>
  <dcterms:created xsi:type="dcterms:W3CDTF">2024-09-08T05:58:03Z</dcterms:created>
  <dcterms:modified xsi:type="dcterms:W3CDTF">2024-09-08T05:58:06Z</dcterms:modified>
</cp:coreProperties>
</file>