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F671EA-0C7E-4160-A5E2-607BBB00BD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AE60F8-59DF-42DA-A503-229C1505CB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6F9E8C-5D7A-4078-9DF1-BEF9D6AC46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0EFE23-E166-4C2F-8B29-4220B68148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929B5E-2E5D-4972-8FF7-4B999E602D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D0F720-D8CE-4463-85EB-64644E017F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63A211-01FA-4017-A7FE-AD7AE069C7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72F24A-8FFF-4CA4-B219-CB1706027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5B445E-5F60-4A96-8F03-1AA403FE0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5F3BBF-65FE-445A-BC7E-0973732C79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352A2E-DA30-4BEF-8B26-C2C1631ACA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115047055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超光子爆破护理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超光子爆破护理的优点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超光子爆破护理的应用场景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超光子爆破护理的效果和案例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超光子爆破护理的注意事项和常见问题解答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超光子爆破护理的未来发展前景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157" r="3315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什么是超光子爆破护理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通过特定的光子能量，深入皮肤层，改善皮肤质地、减少皱纹和色斑等问题。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一种先进的皮肤护理方法，利用超光子技术对皮肤进行深层护理。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4. 缩小毛孔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促进皮肤新陈代谢，缩小毛孔，使肌肤更加细腻。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淡化色斑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改善肌肤色素分布，减少色斑和暗沉。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减少皱纹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通过刺激胶原蛋白生成，减轻皱纹和细纹。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利用高能光子能量，刺激皮肤细胞产生胶原蛋白和弹性纤维，改善皮肤弹性和紧致度。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改善皮肤质地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增强皮肤弹性和紧致度，使皮肤更加光滑细腻。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超光子爆破护理的原理和作用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超光子爆破护理的优点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超光子爆破护理能够快速有效地改善肌肤问题，如暗沉、色斑、皱纹等，提升肌肤的弹性和光泽度。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快速改善肌肤问题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超光子爆破护理能够深入肌肤底层，刺激胶原蛋白再生，促进细胞新陈代谢，从而达到深层护理的效果。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深层护理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超光子爆破护理采用高能光子技术，能够精准地针对不同的肌肤问题进行治疗，提高治疗效果。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精准治疗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无创护理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超光子爆破护理采用非侵入性的方式进行护理，不会对肌肤造成创伤或刺激，安全性高。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无痛感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超光子爆破护理过程中通常无明显痛感，患者舒适度较高。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无副作用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超光子爆破护理不会产生明显的副作用，如过敏、感染等，安全性可靠。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舒适的环境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超光子爆破护理通常在舒适的环境中进行，如恒温控制、湿度适中等，有助于患者放松身心。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轻松的体验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超光子爆破护理过程中通常不会产生明显的疼痛或不适感，患者可以轻松地享受整个护理过程。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短时见效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超光子爆破护理时间较短，通常在30分钟左右，患者可以在短时间内看到明显的效果，提高治疗信心。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舒适性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超光子爆破护理的应用场景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通过超光子爆破作用，能够深入皮肤深层，改善皮肤粗糙、暗沉等问题，使皮肤更加光滑细腻。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改善皮肤质地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超光子爆破能够破坏黑色素细胞，减少黑色素生成，从而有效淡化色斑，提亮肤色。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淡化色斑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超光子爆破能够促进皮肤新陈代谢，加速痘印痘痕的消退，使皮肤更加平滑。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减轻痘印痘痕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皮肤护理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紧致肌肤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超光子爆破能够刺激胶原蛋白生成，使皮肤更加紧致有弹性，减少皱纹产生。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瘦身塑形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超光子爆破能够加速脂肪代谢，减少脂肪堆积，达到瘦身塑形的效果。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美白牙齿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超光子爆破能够去除牙齿表面的色素沉着，使牙齿更加洁白亮丽。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美容整形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疼痛治疗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超光子爆破能够通过刺激神经末梢，缓解疼痛症状，尤其对于慢性疼痛治疗效果显著。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伤口愈合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超光子爆破能够促进血液循环，加速伤口愈合，缩短恢复时间。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肿瘤治疗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超光子爆破能够破坏肿瘤细胞，抑制肿瘤生长，为肿瘤治疗提供一种新的手段。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6750" b="16750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医学治疗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超光子爆破护理的效果和案例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https://d.book118.com/068115047055006043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2024-09-22T23:26:46.847</cp:lastPrinted>
  <dcterms:created xsi:type="dcterms:W3CDTF">2024-09-22T15:26:46Z</dcterms:created>
  <dcterms:modified xsi:type="dcterms:W3CDTF">2024-09-22T15:26:48Z</dcterms:modified>
</cp:coreProperties>
</file>