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A5475-6BCE-4D1E-B3A5-A2E309E7C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13C20-4CFB-49F1-A5A7-AA6E8990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B3B6D-333E-4021-B319-24C692B7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1EDA6-FE7F-42D7-9478-B0F0734CF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F6922-6A39-43CE-9367-CD49F5C7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D1E6E-7E64-4E90-966F-5333B5FED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7A5F3-8DBC-458C-86DA-230EE0F4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0F732-A8C0-493E-9187-B616CBC4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9F60F-9A3A-471A-B5C5-AFE2B590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71C3-AE40-448E-90E7-EDC45ABF3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8D815-E4AE-4F66-B7EC-93441D99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00661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《进口业务操作》ppt课件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进口许可证与单证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进口商品的检验检疫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进口业务的税收与支付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进口业务的风险与防范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85" r="28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06" r="335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进口业务的概念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进口业务涉及从外国供应商采购商品或服务，然后通过海关清关、运输和分销等环节，最终将商品或服务交付给本国消费者。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进口业务是指将外国商品和服务引入本国市场，以满足本国需求和促进经济发展的过程。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进口业务的重要性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进口业务是国际贸易的重要组成部分，有助于促进全球资源的优化配置和经济的全球化发展。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通过进口外国商品和服务，本国可以获得更丰富的商品来源、更先进的技术和管理经验，提高本国产业的竞争力和创新能力。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进口业务还有助于满足本国消费者日益多样化的需求，提高人民的生活水平。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进口业务流程包括交易前的准备、交易谈判和签订合同、支付和结算、进口报关和清关、运输和分销等环节。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在交易前准备阶段，进口商需要了解市场需求、寻找合适的供应商并进行市场调研。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在交易谈判和签订合同阶段，进口商需要与外国供应商就商品或服务的价格、质量和数量等进行谈判，并签订书面合同。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在支付和结算阶段，进口商需要按照合同约定支付货款，并选择适当的支付方式和结算银行。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在进口报关和清关阶段，进口商需要向海关申报货物的价值、数量、种类等信息，并支付相应的关税和增值税等税费。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在运输和分销阶段，进口商需要安排货物的运输和分销，确保货物能够及时、安全地到达目的地。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进口业务的流程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进口许可证与单证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进口许可证的办理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确定进口商品是否需要办理进口许可证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根据商品种类、用途和进口国家/地区的要求，确定是否需要申请进口许可证。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根据进口许可证申请要求，准备相关资料，如商业发票、装箱单、合同等。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将相关资料提交给进口许可证颁发机构，并按照要求支付相关费用。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等待审批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等待进口许可证颁发机构的审批，一旦获得进口许可证，即可进行进口业务。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收集单证资料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填写单证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审核单证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备齐其他文件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进口单证的准备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根据进口国家和地区的法律法规要求，收集所需的单证资料。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根据相关规定，准确填写各种单证，如报关单、检验检疫证书等。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确保所填写的单证内容准确无误，符合进口国家/地区的法律法规要求。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如商业发票、装箱单、合同等，确保顺利完成进口报关手续。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仔细核对各种单证的内容，确保与实际进口商品一致。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核对单证内容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确保所需单证齐全，无遗漏。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检查单证完整性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核实单证中各项信息的准确性，避免因信息错误导致报关受阻。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核实单证准确性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确保单证符合进口国家/地区的法律法规要求，避免因违反规定而导致不必要的麻烦。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进口单证的审核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根据实际情况选择合适的报关方式，如一般贸易报关或快件报关等。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选择报关方式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将准备好的报关资料提交给海关，并按照要求支付相关税费。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提交报关资料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如需查验，应配合海关工作人员完成查验工作，确保商品符合进口国家/地区的标准。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配合海关查验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一旦海关放行，即可完成进口报关手续，商品可以进入目标市场。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等待放行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进口单证的报关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进口商品的检验检疫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商品检验的内容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主要包括外观、尺寸、物理性能、化学性能、安全性能等方面的检验。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商品检验的定义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商品检验是指对进出口商品的品质、规格、数量、重量、包装、安全性能等进行检验、鉴定和检测，以确保其符合相关法律法规、标准或合同要求。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商品检验的方法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包括抽样检验、全数检验、快速检验等。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进口商品的检验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https://d.book118.com/068120066117006025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2024-09-02T13:16:10.977</cp:lastPrinted>
  <dcterms:created xsi:type="dcterms:W3CDTF">2024-09-02T05:16:10Z</dcterms:created>
  <dcterms:modified xsi:type="dcterms:W3CDTF">2024-09-02T05:16:13Z</dcterms:modified>
</cp:coreProperties>
</file>