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B3E413-B5C4-4AEE-895C-6A6A81A668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99A71-7B2F-4E65-B434-BDF5573D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17646-9AE9-4A5D-8B53-4C744574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C3F91-87AC-45EA-932B-EB0B90ECD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3F4AB-BB9D-4083-B043-182B131F2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71854-DA1E-4685-83D1-D70A7607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9F29E-2484-4719-8524-DA23D941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4747C9-1D24-42B8-AF90-47A144B9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0C215-7DBF-409C-B1FC-81171F738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59CFC-2B4D-44FA-8EE1-33F7B4EBD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6851D-E3AA-4598-B441-B125ADDE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C025B-865F-4DF3-ACE8-241ADEB8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A28B87C-5742-4826-A63A-337F63633D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71C4D6-FDED-4641-8B40-E64C7A2951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007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焊接作业流程培训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焊接作业概述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焊接是一种常见的材料连接方法，通过热能或压力将两个或多个工件连接在一起。在工业制造中，焊接扮演着重要角色，被广泛应用于汽车制造、建筑业、船舶制造和机械制造等领域。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强度要求高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防水性能重要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精密度要求高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进行预热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焊接接头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外观检查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力学性能测试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焊接作业流程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调整焊接参数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使用电弧进行熔化焊接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在焊接区域提供惰性气体保护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使用焊锡材料进行焊接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同时具有焊接和切割功能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焊接割锯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高精度，无需接触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高速摩擦产生热量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高温等离子弧进行熔化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快速，适用于薄板材料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点焊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常见焊接问题与解决方法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加大焊接电流或更换气体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焊接接头出现气孔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清洁工件表面并热处理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焊接材料粘接不牢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调整焊接速度和角度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焊缝形状不均匀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焊接作业准备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选择合适的焊接设备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在进行焊接作业前，首先需要明确所需的焊接设备，确保设备正常运转。选择适合任务的焊接设备是保证焊接质量的关键之一。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准备工件和焊材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确保焊接接头质量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清洁工件表面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选择适当的焊接材料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影响焊接弧稳定性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控制熔深和焊缝质量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调整电流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根据工件材质和厚度确定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安全注意事项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在焊接过程中，必须佩戴好相应的防护设备，如焊接面罩、手套等，以确保工作人员的安全。同时要时刻注意焊接过程中的危险因素，确保工作环境安全。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焊接作业实践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焊接技术示范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在焊接技术示范页面，我们将展示正确的焊接动作，指导学员如何进行实际操作。通过示范，学员可以更好地掌握焊接技术的要领，提高操作技能。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常见焊接问题解决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原因分析及解决方法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焊缝气孔问题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预防与修复措施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焊缝裂纹问题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控制焊接变形的技巧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遵守焊接作业流程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按照作业指导书操作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保持焊接作业环境整洁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定期清理工作台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保持焊接区域通风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质量检验与评估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在质量检验与评估阶段，使用检测仪器进行焊接接头的质量检验非常重要。学员需要学习如何正确使用检测仪器，对焊接接头进行细致的质量评估，确保焊接质量符合标准要求。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https://d.book118.com/068120071010006050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焊接作业流程培训</vt:lpstr>
      <vt:lpstr>目录</vt:lpstr>
      <vt:lpstr>第一章 焊接作业概述</vt:lpstr>
      <vt:lpstr> </vt:lpstr>
      <vt:lpstr>焊接应用领域</vt:lpstr>
      <vt:lpstr>焊接作业流程</vt:lpstr>
      <vt:lpstr>焊接技术分类</vt:lpstr>
      <vt:lpstr>焊接技术分类</vt:lpstr>
      <vt:lpstr>常见焊接问题与解决方法</vt:lpstr>
      <vt:lpstr>第二章 焊接作业准备</vt:lpstr>
      <vt:lpstr>选择合适的焊接设备</vt:lpstr>
      <vt:lpstr>准备工件和焊材</vt:lpstr>
      <vt:lpstr>焊接工艺参数设置</vt:lpstr>
      <vt:lpstr> </vt:lpstr>
      <vt:lpstr>第3章 焊接作业实践</vt:lpstr>
      <vt:lpstr> </vt:lpstr>
      <vt:lpstr>常见焊接问题解决</vt:lpstr>
      <vt:lpstr>焊接操作规范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2024-09-29T14:31:10.297</cp:lastPrinted>
  <dcterms:created xsi:type="dcterms:W3CDTF">2024-09-29T06:31:10Z</dcterms:created>
  <dcterms:modified xsi:type="dcterms:W3CDTF">2024-09-29T06:31:12Z</dcterms:modified>
</cp:coreProperties>
</file>