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92900-7D63-4ADF-AB33-C6135ED3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C349-A6D0-46F0-A18D-AC8FFD642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AA17B-ED16-4D7D-9503-9C38A079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25F3E-8064-4CD4-9B93-7EA661C9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5AD78-D04D-4E2C-89C4-D7C95448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77831-F510-48B3-BCBD-802EC9EE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98DB7-92EC-43E9-937D-1B20581C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8B96E-0C83-4BEC-8304-09AC6132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0E09E-007E-4684-B41E-43DEFE34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CBB8F-2EC9-4770-A710-321F5E7A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0674-665C-44C5-BA9D-B7EB1C1C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1044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奇妙的自我暗示课件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自我暗示的定义与特性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自我暗示的奇妙作用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如何运用自我暗示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自我暗示的定义与特性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48" r="29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85" r="274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它是一种内在的调节机制，通过积极的自我暗示，人们可以激发内在的潜能，增强自信心，提高自我控制力和心理适应性。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自我暗示是指个体通过语言、思维、想象等心理活动，对自己的心理状态和行为产生影响的过程。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自我暗示的特性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主观性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自我暗示具有主观性，因为它的内容和强度取决于个体的心理状态和认知水平。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个体可以自主选择和调整自我暗示的内容和方式，以达到自我调节和自我改善的目的。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双重性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自我暗示既有可能产生积极的影响，增强个体的心理承受能力和自信心，也有可能产生消极的影响，导致焦虑、抑郁等心理问题。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两者相互联系，相互影响。心理暗示可以影响个体的自我暗示，而自我暗示也可以对外部刺激或情境进行解释和调整。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在实际应用中，将心理暗示与自我暗示相结合，可以更好地发挥两者的作用，促进个体的发展和成长。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662" b="1966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793" r="579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937" b="1993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心理暗示是指通过某种外部刺激或情境对个体心理产生影响的过程，而自我暗示则是内在的心理活动。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自我暗示与心理暗示的关系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自我暗示的奇妙作用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通过积极的自我暗示，可以增强自信心和乐观态度，从而提升情绪状态。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自我暗示可以帮助个体调整心态，减轻焦虑和压力，保持平静和放松。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缓解焦虑和压力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通过自我暗示，个体可以更好地控制情绪波动，避免情绪低落或过度兴奋。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改善情绪波动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自我暗示对情绪的影响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积极的自我暗示可以激发个体的行动力，促使个体采取行动实现目标。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激发行动力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调整行为模式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提高自我调节能力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通过自我暗示，个体可以改变不良的行为习惯，培养健康的生活方式。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自我暗示有助于个体更好地调节自己的行为，增强自控力和适应性。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自我暗示对行为的影响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通过自我暗示，个体可以调节身心平衡，缓解身体不适和心理压力。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417" r="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促进身心平衡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积极的自我暗示有助于增强免疫系统的功能，降低患病风险。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通过自我暗示，个体可以调整睡眠状态，改善睡眠质量，缓解失眠等问题。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自我暗示对健康的影响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https://d.book118.com/068121044103006023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2024-08-30T08:12:36.855</cp:lastPrinted>
  <dcterms:created xsi:type="dcterms:W3CDTF">2024-08-30T00:12:36Z</dcterms:created>
  <dcterms:modified xsi:type="dcterms:W3CDTF">2024-08-30T00:12:38Z</dcterms:modified>
</cp:coreProperties>
</file>