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CFDAC-8DD4-4964-9D2D-ACAD90413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F3DCD1-507A-4CED-888D-EC6ACFAAF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896A20-C6EC-4B18-8DCA-14F260FD2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C8E986-C61A-413E-B00E-9829DB5D3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CB502A-14CD-4103-8509-71970DC94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C48799-51A8-4CDD-943C-68256A20B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06ABE1-D563-40EB-B44D-CAD3DB45D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AAC32C-B895-4107-BDDD-642DBBCBA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8BF76A-2601-49DB-8031-E12AC87D1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7824E-9967-428B-940C-A628B8375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A32031-365A-493F-8867-9C4A5F4A6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21065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护理课件ppt呼吸科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呼吸科护理基本知识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呼吸科常见疾病的护理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呼吸科护理实践与案例分析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呼吸系统的组成与功能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呼吸系统的组成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呼吸系统包括鼻腔、咽、喉、气管、支气管和肺等器官。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呼吸系统的功能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呼吸系统的主要功能是进行气体交换，即吸入氧气并排出二氧化碳。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呼吸系统的其他功能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呼吸系统还具有防御、调节体温和参与新陈代谢等功能。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感染性疾病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过敏性疾病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肿瘤性疾病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其他疾病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呼吸系统常见疾病类型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如感冒、喉炎、肺炎等。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如过敏性鼻炎、哮喘等。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如肺癌、喉癌等。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如慢性阻塞性肺疾病（COPD）、肺栓塞等。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9958" b="995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呼吸系统疾病的常见症状与体征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咳嗽是呼吸系统疾病的常见症状，可能伴有咳痰或无痰。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呼吸困难是患者感到空气不足或呼吸费力的感觉。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胸痛是呼吸系统疾病的症状之一，可能因疾病类型和严重程度而异。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肺部啰音是医生听诊时听到的异常声音，可能表明肺部疾病的存在。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呼吸困难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胸痛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肺部啰音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呼吸科护理基本知识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10" r="10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9541" b="1954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及时清除呼吸道分泌物，保持呼吸道通畅，以维持正常的通气和换气功能。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严格执行消毒和隔离措施，防止交叉感染，同时注意个人卫生，减少感染的风险。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通过有效咳嗽、拍背、雾化吸入等方式促进痰液排出，保持呼吸道湿润。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促进排痰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密切观察患者的呼吸频率、节律、深浅度及伴随症状，及时发现病情变化并采取相应措施。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观察病情变化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呼吸科护理的基本原则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294" b="429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根据患者病情和医嘱，正确连接吸氧装置，调节氧流量，确保氧气供应。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吸氧护理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根据医嘱和患者病情，选择合适的药物和雾化方式，指导患者正确使用雾化器。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雾化吸入护理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协助患者排痰，指导有效咳嗽和拍背的方法，促进痰液排出。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排痰护理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熟练掌握气管插管和机械通气的操作流程，确保呼吸机参数设置合理，监测患者的呼吸功能和通气效果。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气管插管和机械通气护理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呼吸科护理的常规操作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25" b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观察患者的呼吸频率、节律、深浅度及伴随症状，及时发现异常情况并报告医生。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注意观察患者的呼吸状况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注意患者的体位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做好心理护理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及时清除呼吸道分泌物，保持呼吸道通畅，防止窒息和肺部感染。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根据病情需要，协助患者采取合适的体位，如半卧位、端坐位等，以利于呼吸和排痰。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关注患者的心理状况，给予心理支持和疏导，缓解焦虑和恐惧情绪。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呼吸科护理的注意事项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https://d.book118.com/068121065012006044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2024-09-23T22:26:13.513</cp:lastPrinted>
  <dcterms:created xsi:type="dcterms:W3CDTF">2024-09-23T14:26:13Z</dcterms:created>
  <dcterms:modified xsi:type="dcterms:W3CDTF">2024-09-23T14:26:15Z</dcterms:modified>
</cp:coreProperties>
</file>