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TBLLQG+MS-UIGothic"/>
      <p:regular r:id="rId15"/>
    </p:embeddedFont>
    <p:embeddedFont>
      <p:font typeface="NDCAVW+BPPTVJ+ArialMT"/>
      <p:regular r:id="rId16"/>
    </p:embeddedFont>
    <p:embeddedFont>
      <p:font typeface="JGAQPU+LNWVKD+MicrosoftYaHei"/>
      <p:regular r:id="rId17"/>
    </p:embeddedFont>
    <p:embeddedFont>
      <p:font typeface="DUFJAK+AFGSDN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B19DA-DBAA-4C74-84DB-534807357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0388C-5B21-469E-99F8-5119ECDE4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C35EC-DA98-4310-B4F9-823B33FA3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10B6D-7121-4705-BD87-F95631CF1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E52B6-3DF8-4506-BD92-37953FB4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A31AFE-8CBD-49EB-82E2-760FADC86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9C8FB0-D6B6-4C4A-9FC2-E59DFB4DB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D58A5-010B-42D2-B3E5-19B1BE86C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74769-47DA-4490-85C5-BC5776837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C5E4D-AC5D-42BE-8E18-655B8A286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35448-2EB1-49E2-8958-06DC9B84A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240341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TBLLQG+MS-UIGothic"/>
                <a:cs typeface="TBLLQG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46780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DCAVW+BPPTVJ+ArialMT"/>
                <a:cs typeface="NDCAVW+BPPTV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流量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控技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概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3027870"/>
            <a:ext cx="4790381" cy="24638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DCAVW+BPPTVJ+ArialMT"/>
                <a:cs typeface="NDCAVW+BPPTV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安全可靠的流量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控方案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DCAVW+BPPTVJ+ArialMT"/>
                <a:cs typeface="NDCAVW+BPPTV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流量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控系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的部署与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DCAVW+BPPTVJ+ArialMT"/>
                <a:cs typeface="NDCAVW+BPPTV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流量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控系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DCAVW+BPPTVJ+ArialMT"/>
                <a:cs typeface="NDCAVW+BPPTVJ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TBLLQG+MS-UIGothic"/>
                <a:cs typeface="TBLLQG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TBLLQG+MS-UIGothic"/>
                <a:cs typeface="TBLLQG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8C8C8C"/>
                </a:solidFill>
                <a:latin typeface="TBLLQG+MS-UIGothic"/>
                <a:cs typeface="TBLLQG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随着互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网的快速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展，网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流量呈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出爆炸性增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，如何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有效地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控和管理网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流量成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了亟待解决的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。本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件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旨在提供一套安全可靠、高效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用的流量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控整体方案，以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足不断增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的网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管理需求。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8C8C8C"/>
                </a:solidFill>
                <a:latin typeface="TBLLQG+MS-UIGothic"/>
                <a:cs typeface="TBLLQG+MS-UIGothic"/>
              </a:rPr>
              <a:t>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随着网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技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的不断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步，网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流量的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模和复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性不断增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加，网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流量的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控和管理面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着越来越大的挑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。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了确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保网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安全、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定、高效地运行，需要采取有效的流量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控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TBLLQG+MS-UIGothic"/>
                <a:cs typeface="TBLLQG+MS-UIGothic"/>
              </a:rPr>
              <a:t>和管理措施。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TBLLQG+MS-UIGothic"/>
                <a:cs typeface="TBLLQG+MS-UIGothic"/>
              </a:rPr>
              <a:t>流量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监</a:t>
            </a:r>
            <a:r>
              <a:rPr sz="3000">
                <a:solidFill>
                  <a:srgbClr val="8C8C8C"/>
                </a:solidFill>
                <a:latin typeface="TBLLQG+MS-UIGothic"/>
                <a:cs typeface="TBLLQG+MS-UIGothic"/>
              </a:rPr>
              <a:t>控的重要性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4025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B7B7B"/>
                </a:solidFill>
                <a:latin typeface="TBLLQG+MS-UIGothic"/>
                <a:cs typeface="TBLLQG+MS-UIGothic"/>
              </a:rPr>
              <a:t>保障网</a:t>
            </a:r>
            <a:r>
              <a:rPr sz="2000" spc="23">
                <a:solidFill>
                  <a:srgbClr val="7B7B7B"/>
                </a:solidFill>
                <a:latin typeface="SimSun"/>
                <a:cs typeface="SimSun"/>
              </a:rPr>
              <a:t>络</a:t>
            </a:r>
            <a:r>
              <a:rPr sz="2000" spc="25">
                <a:solidFill>
                  <a:srgbClr val="7B7B7B"/>
                </a:solidFill>
                <a:latin typeface="TBLLQG+MS-UIGothic"/>
                <a:cs typeface="TBLLQG+MS-UIGothic"/>
              </a:rPr>
              <a:t>安全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91379" y="1726938"/>
            <a:ext cx="64986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通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网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流量的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实时监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控和分析，可以及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异常流量和潜在的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网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威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，有效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防和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网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，保障网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安全。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60265" y="2581814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B7B7B"/>
                </a:solidFill>
                <a:latin typeface="TBLLQG+MS-UIGothic"/>
                <a:cs typeface="TBLLQG+MS-UIGothic"/>
              </a:rPr>
              <a:t>提升网</a:t>
            </a:r>
            <a:r>
              <a:rPr sz="2000" spc="23">
                <a:solidFill>
                  <a:srgbClr val="7B7B7B"/>
                </a:solidFill>
                <a:latin typeface="SimSun"/>
                <a:cs typeface="SimSun"/>
              </a:rPr>
              <a:t>络</a:t>
            </a:r>
            <a:r>
              <a:rPr sz="2000" spc="25">
                <a:solidFill>
                  <a:srgbClr val="7B7B7B"/>
                </a:solidFill>
                <a:latin typeface="TBLLQG+MS-UIGothic"/>
                <a:cs typeface="TBLLQG+MS-UIGothic"/>
              </a:rPr>
              <a:t>性能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91379" y="3094728"/>
            <a:ext cx="64250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通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网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流量的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控和分析，可以了解网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络带宽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使用情况、网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络拥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堵状况等，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化网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配置，提升网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性能。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0265" y="395023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7B7B7B"/>
                </a:solidFill>
                <a:latin typeface="SimSun"/>
                <a:cs typeface="SimSun"/>
              </a:rPr>
              <a:t>满</a:t>
            </a:r>
            <a:r>
              <a:rPr sz="2000" spc="25">
                <a:solidFill>
                  <a:srgbClr val="7B7B7B"/>
                </a:solidFill>
                <a:latin typeface="TBLLQG+MS-UIGothic"/>
                <a:cs typeface="TBLLQG+MS-UIGothic"/>
              </a:rPr>
              <a:t>足合</a:t>
            </a:r>
            <a:r>
              <a:rPr sz="2000" spc="23">
                <a:solidFill>
                  <a:srgbClr val="7B7B7B"/>
                </a:solidFill>
                <a:latin typeface="SimSun"/>
                <a:cs typeface="SimSun"/>
              </a:rPr>
              <a:t>规</a:t>
            </a:r>
            <a:r>
              <a:rPr sz="2000" spc="25">
                <a:solidFill>
                  <a:srgbClr val="7B7B7B"/>
                </a:solidFill>
                <a:latin typeface="TBLLQG+MS-UIGothic"/>
                <a:cs typeface="TBLLQG+MS-UIGothic"/>
              </a:rPr>
              <a:t>要求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91379" y="4463153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多行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中，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网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流量的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控和管理有明确的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定和要求。通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施有效的流量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控方案，可以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足相关法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和政策的要求。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60265" y="531802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7B7B7B"/>
                </a:solidFill>
                <a:latin typeface="SimSun"/>
                <a:cs typeface="SimSun"/>
              </a:rPr>
              <a:t>辅</a:t>
            </a:r>
            <a:r>
              <a:rPr sz="2000" spc="25">
                <a:solidFill>
                  <a:srgbClr val="7B7B7B"/>
                </a:solidFill>
                <a:latin typeface="TBLLQG+MS-UIGothic"/>
                <a:cs typeface="TBLLQG+MS-UIGothic"/>
              </a:rPr>
              <a:t>助故障排</a:t>
            </a:r>
            <a:r>
              <a:rPr sz="2000">
                <a:solidFill>
                  <a:srgbClr val="7B7B7B"/>
                </a:solidFill>
                <a:latin typeface="SimSun"/>
                <a:cs typeface="SimSun"/>
              </a:rPr>
              <a:t>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91379" y="5830943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在网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出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故障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，通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网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流量的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控和分析，可以快速定位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所在，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助故障排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060001"/>
                </a:solidFill>
                <a:latin typeface="TBLLQG+MS-UIGothic"/>
                <a:cs typeface="TBLLQG+MS-UIGothic"/>
              </a:rPr>
              <a:t>和解决。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TBLLQG+MS-UIGothic"/>
                <a:cs typeface="TBLLQG+MS-UIGothic"/>
              </a:rPr>
              <a:t>流量采集技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BLLQG+MS-UIGothic"/>
                <a:cs typeface="TBLLQG+MS-UIGothic"/>
              </a:rPr>
              <a:t>流量采集技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TBLLQG+MS-UIGothic"/>
                <a:cs typeface="TBLLQG+MS-UIGothic"/>
              </a:rPr>
              <a:t>数据包捕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获协议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流量采集是流量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控的基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，通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中的数据包，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流量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实时监测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和分析。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的用于流量采集的数据包捕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获协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包括</a:t>
            </a:r>
            <a:r>
              <a:rPr sz="1500">
                <a:solidFill>
                  <a:srgbClr val="FFFDFD"/>
                </a:solidFill>
                <a:latin typeface="JGAQPU+LNWVKD+MicrosoftYaHei"/>
                <a:cs typeface="JGAQPU+LNWVKD+MicrosoftYaHei"/>
              </a:rPr>
              <a:t>TCPdump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、</a:t>
            </a:r>
            <a:r>
              <a:rPr sz="1500">
                <a:solidFill>
                  <a:srgbClr val="FFFDFD"/>
                </a:solidFill>
                <a:latin typeface="JGAQPU+LNWVKD+MicrosoftYaHei"/>
                <a:cs typeface="JGAQPU+LNWVKD+MicrosoftYaHei"/>
              </a:rPr>
              <a:t>WinDump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和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AQPU+LNWVKD+MicrosoftYaHei"/>
                <a:cs typeface="JGAQPU+LNWVKD+MicrosoftYaHei"/>
              </a:rPr>
              <a:t>Sniffer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TBLLQG+MS-UIGothic"/>
                <a:cs typeface="TBLLQG+MS-UIGothic"/>
              </a:rPr>
              <a:t>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DFD"/>
                </a:solidFill>
                <a:latin typeface="TBLLQG+MS-UIGothic"/>
                <a:cs typeface="TBLLQG+MS-UIGothic"/>
              </a:rPr>
              <a:t>采集与被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DFD"/>
                </a:solidFill>
                <a:latin typeface="TBLLQG+MS-UIGothic"/>
                <a:cs typeface="TBLLQG+MS-UIGothic"/>
              </a:rPr>
              <a:t>采集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采集是指通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向目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络发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送探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包，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取网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流量的相关信息；被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采集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是通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过监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听网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流量，收集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DFD"/>
                </a:solidFill>
                <a:latin typeface="TBLLQG+MS-UIGothic"/>
                <a:cs typeface="TBLLQG+MS-UIGothic"/>
              </a:rPr>
              <a:t>的数据包。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TBLLQG+MS-UIGothic"/>
                <a:cs typeface="TBLLQG+MS-UIGothic"/>
              </a:rPr>
              <a:t>流量分析技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TBLLQG+MS-UIGothic"/>
                <a:cs typeface="TBLLQG+MS-UIGothic"/>
              </a:rPr>
              <a:t>流量特征分析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分析流量的源地址、目的地址、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端口号、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协议类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型等特征，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量的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型和用途。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TBLLQG+MS-UIGothic"/>
                <a:cs typeface="TBLLQG+MS-UIGothic"/>
              </a:rPr>
              <a:t>流量分析技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采集到的网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流量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行分析，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流量中的正常行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和异常行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流量控制和安全防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提供</a:t>
            </a:r>
          </a:p>
          <a:p>
            <a:pPr marL="2286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依据。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TBLLQG+MS-UIGothic"/>
                <a:cs typeface="TBLLQG+MS-UIGothic"/>
              </a:rPr>
              <a:t>流量</a:t>
            </a:r>
            <a:r>
              <a:rPr sz="2300" spc="23">
                <a:solidFill>
                  <a:srgbClr val="8C8C8C"/>
                </a:solidFill>
                <a:latin typeface="SimSun"/>
                <a:cs typeface="SimSun"/>
              </a:rPr>
              <a:t>统计</a:t>
            </a:r>
            <a:r>
              <a:rPr sz="2300" spc="25">
                <a:solidFill>
                  <a:srgbClr val="8C8C8C"/>
                </a:solidFill>
                <a:latin typeface="TBLLQG+MS-UIGothic"/>
                <a:cs typeface="TBLLQG+MS-UIGothic"/>
              </a:rPr>
              <a:t>与分析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网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流量的流量速率、流量流向、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流量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负载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和分析，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发现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异常流量和攻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TBLLQG+MS-UIGothic"/>
                <a:cs typeface="TBLLQG+MS-UIGothic"/>
              </a:rPr>
              <a:t>流量控制技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UFJAK+AFGSDN+MicrosoftYaHei-Bold"/>
                <a:cs typeface="DUFJAK+AFGSD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UFJAK+AFGSDN+MicrosoftYaHei-Bold"/>
                <a:cs typeface="DUFJAK+AFGSD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DUFJAK+AFGSDN+MicrosoftYaHei-Bold"/>
                <a:cs typeface="DUFJAK+AFGSD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TBLLQG+MS-UIGothic"/>
                <a:cs typeface="TBLLQG+MS-UIGothic"/>
              </a:rPr>
              <a:t>流量控制技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TBLLQG+MS-UIGothic"/>
                <a:cs typeface="TBLLQG+MS-UIGothic"/>
              </a:rPr>
              <a:t>限速与限流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TBLLQG+MS-UIGothic"/>
                <a:cs typeface="TBLLQG+MS-UIGothic"/>
              </a:rPr>
              <a:t>流量整形与</a:t>
            </a: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8C8C8C"/>
                </a:solidFill>
                <a:latin typeface="TBLLQG+MS-UIGothic"/>
                <a:cs typeface="TBLLQG+MS-UIGothic"/>
              </a:rPr>
              <a:t>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限制流量的速率和流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向，保障网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络资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源的合理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分配和网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定性。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限制特定用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或服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的流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量速率，防止网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络拥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塞和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源耗尽。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流量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行整形和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度，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化网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性能和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TBLLQG+MS-UIGothic"/>
                <a:cs typeface="TBLLQG+MS-UIGothic"/>
              </a:rPr>
              <a:t>利用率。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https://d.book118.com/068124034131006046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TBLLQG+MS-UIGothic</vt:lpstr>
      <vt:lpstr>SimSun</vt:lpstr>
      <vt:lpstr>NDCAVW+BPPTVJ+ArialMT</vt:lpstr>
      <vt:lpstr>Times New Roman</vt:lpstr>
      <vt:lpstr>JGAQPU+LNWVKD+MicrosoftYaHei</vt:lpstr>
      <vt:lpstr>DUFJAK+AFGSDN+MicrosoftYaHei-Bold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2024-09-27T21:31:25.538</cp:lastPrinted>
  <dcterms:created xsi:type="dcterms:W3CDTF">2024-09-27T13:31:25Z</dcterms:created>
  <dcterms:modified xsi:type="dcterms:W3CDTF">2024-09-27T13:31:26Z</dcterms:modified>
</cp:coreProperties>
</file>