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FAC84-EFDD-4F02-9B3A-CA86D0400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EF2FC-5413-4CDA-B106-B9C999943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62177-AD75-416B-8834-969551DBF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5F03F-6B01-4CA8-B77A-51CDB01B1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8BA5A0-0038-4A52-B2A2-504F057A5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0F6419-702A-4FC6-BF66-93149786F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C31597-33B5-4761-A3CE-FD922785B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B05C7-53C7-469D-AE11-5AE5023F1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DE372-C2B4-40A3-AFF4-0843734C8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B8339-094D-4D2F-A208-4C6AB2799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3C756-AB0D-4F00-8A10-3EB8E3467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2405202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传染病防控的监测与预防反馈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监测体系建立与完善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反馈机制在防控中作用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由各种病原体引起的能在人与人、动物与动物或人与动物之间相互传播的一类疾病。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根据病原体、传播途径和宿主的不同，传染病可分为多种类型，如病毒性传染病（如流感、艾滋病等）、细菌性传染病（如结核、霍乱等）、寄生虫性传染病（如疟疾、血吸虫病等）等。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63" r="21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近年来，全球范围内不断爆发各种传染病，如埃博拉病毒、登革热、寨卡病毒等。这些传染病的爆发不仅对当地社会经济造成巨大影响，也对全球公共卫生安全构成严重威胁。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全球传染病现状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我国是世界上人口最多的国家之一，也是传染病高发地区之一。目前，我国法定报告的传染病有近百种，其中不乏一些重大和重点防控的传染病，如艾滋病、结核病等。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我国传染病现状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全球及我国传染病现状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病原体变异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全球化进程加速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公众认知不足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随着病原体的不断变异和进化，一些传统防控措施可能失效，需要不断更新和完善防控策略。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社会经济因素如贫困、卫生条件差、医疗资源不足等也是导致传染病爆发和传播的重要因素。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全球化进程加速使得人员流动和物资流通更加频繁，增加了传染病跨国传播的风险。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公众对传染病的认知不足，缺乏自我防护意识和能力，也是导致传染病传播的重要原因之一。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监测体系建立与完善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320" r="33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运用大数据、人工智能等技术手段，提高监测效率和准确性。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建立全面的监测网络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包括医疗机构、实验室、公共卫生机构等，确保信息来源广泛且准确。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促进卫生、农业、林业、交通等部门间的信息共享和协作，共同应对传染病威胁。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监测网络构建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规范数据收集流程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制定统一的数据收集标准，确保数据的真实性和可比性。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强化报告制度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建立严格的传染病报告制度，确保疫情信息的及时上报和公开透明。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加强数据分析与利用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对收集的数据进行深入分析，为防控策略的制定提供科学依据。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数据收集与报告机制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92" r="22292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制定科学的评价指标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根据传染病的特性和防控需求，制定针对性的评价指标。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建立定期评估机制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定期对监测体系进行评估，及时发现问题并改进。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强化评价结果运用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将评价结果作为优化防控策略的重要依据，提高防控效果。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监测指标评价体系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预防措施与策略部署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制定针对不同人群的疫苗接种计划，优先保障高风险人群接种。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加强疫苗研发和生产，提高疫苗的可及性和可负担性。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开展广泛的疫苗接种宣传和教育，提高公众对疫苗接种的认知和接受度。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疫苗接种政策推广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个人防护措施指导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倡导良好的个人卫生习惯，如勤洗手、戴口罩、保持社交距离等。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提供针对不同场景的个人防护指南，如家庭、学校、工作场所等。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鼓励个人主动报告疑似症状，及时就医并配合相关防控措施。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https://d.book118.com/068124052027006035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2024-09-13T21:36:19.932</cp:lastPrinted>
  <dcterms:created xsi:type="dcterms:W3CDTF">2024-09-13T13:36:19Z</dcterms:created>
  <dcterms:modified xsi:type="dcterms:W3CDTF">2024-09-13T13:36:22Z</dcterms:modified>
</cp:coreProperties>
</file>