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1E457-BB25-4D50-81D4-654EC52E6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415BF-B5BD-481A-A10F-64D9896C2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A98BD-9BC8-41F5-8E3A-2F29A7AD6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E4F3E-77CD-41EB-A520-99292FAC1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32DA80-1C19-4425-8931-8FC6C8642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EFD68-7760-4CEA-8275-8AC52B39C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08581F-0E18-49F0-92CB-56EF11B84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5680A-7CA5-4F17-9897-A57A8BE1C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F779E-87FA-41CD-8751-868772859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ADBD0-8111-4F3C-8265-E48D98145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2CB42-51FF-46E3-93E5-B1EE85B89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24107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极坐标方程的图像与三维几何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极坐标方程基本概念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二维平面上极坐标方程图像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三维空间中极坐标方程图像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数值计算与仿真模拟技术应用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极坐标方程基本概念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极坐标是一个二维坐标系统，其中每个点由一个距离和一个角度确定，距离是从原点到点的距离，角度是从正x轴逆时针测量到点到原点的连线。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极坐标具有尺度和旋转不变性，即对于任意常数k和角度θ，如果点P的极坐标为(r, φ)，则点P'的极坐标为(kr, φ+θ)也表示同一个点。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58" r="1685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极坐标定义及性质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479" b="1647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 = a（a为常数），表示以原点为圆心、半径为a的圆。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圆的极坐标方程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θ = α（α为常数），表示过原点且倾斜角为α的直线。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直线的极坐标方程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 = a sin(nθ) 或 r = a cos(nθ)（a和n为常数），表示具有n个花瓣的玫瑰线。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玫瑰线的极坐标方程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常见极坐标方程类型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 = r cos(θ), y = r sin(θ)，r = sqrt(x^2 + y^2), θ = arctan(y/x)。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转换公式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某些问题时，可能需要将极坐标转换为直角坐标或将直角坐标转换为极坐标，以便更容易地进行分析和计算。例如，在计算两点之间的距离或角度时，可能需要使用极坐标；在绘制图形或分析函数的性质时，可能需要使用直角坐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极坐标与直角坐标转换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二维平面上极坐标方程图像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" r="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通过极径和极角的关系表示直线，例如 $rhocostheta = a$ 或 $rhosintheta = b$ 可分别表示过原点的水平直线和垂直直线。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对于不经过原点的直线，其极坐标方程一般形式为 $rhocos(theta - alpha) = d$，其中 $alpha$ 为直线与极轴的夹角，$d$ 为原点到直线的距离。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直线在极坐标系中表示方法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圆心在极点的圆，其极坐标方程为 $rho = R$，其中 $R$ 为圆的半径。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圆心不在极点的圆，其极坐标方程一般形式为 $rho = 2acostheta$ 或 $rho = 2asintheta$，分别表示以 $(a, 0)$ 或 $(0, a)$ 为圆心的圆。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884" b="1788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圆弧的极坐标方程可以通过限制 $theta$ 的取值范围来得到。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圆和圆弧在极坐标系中表示方法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74024" y="1736141"/>
            <a:ext cx="1151096" cy="1151477"/>
            <a:chOff x="2174024" y="1736141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7402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65096" y="2008079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65134" y="1736141"/>
            <a:ext cx="1151096" cy="1151477"/>
            <a:chOff x="8765134" y="1736141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6513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008973" y="1886826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70817" y="1736141"/>
            <a:ext cx="1151096" cy="1151477"/>
            <a:chOff x="5470817" y="1736141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70817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99131" y="1945881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其他曲线在极坐标系中表示方法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80697" y="3414620"/>
            <a:ext cx="2931336" cy="2734466"/>
            <a:chOff x="4580697" y="3414620"/>
            <a:chExt cx="2931336" cy="2734466"/>
          </a:xfrm>
        </p:grpSpPr>
        <p:sp>
          <p:nvSpPr>
            <p:cNvPr id="34" name="TextBox 34"/>
            <p:cNvSpPr txBox="1"/>
            <p:nvPr/>
          </p:nvSpPr>
          <p:spPr>
            <a:xfrm>
              <a:off x="4580697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双曲线在极坐标系中的方程一般为 $rho = frac{ab}{sqrt{a^2cos^2theta - b^2sin^2theta}}$，其中 $a$ 和 $b$ 分别为双曲线的实轴和虚轴。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283904" y="3414620"/>
            <a:ext cx="2931336" cy="2734466"/>
            <a:chOff x="1283904" y="3414620"/>
            <a:chExt cx="2931336" cy="2734466"/>
          </a:xfrm>
        </p:grpSpPr>
        <p:sp>
          <p:nvSpPr>
            <p:cNvPr id="36" name="TextBox 36"/>
            <p:cNvSpPr txBox="1"/>
            <p:nvPr/>
          </p:nvSpPr>
          <p:spPr>
            <a:xfrm>
              <a:off x="1283904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椭圆在极坐标系中的方程一般为 $rho = frac{ab}{sqrt{a^2sin^2theta + b^2cos^2theta}}$，其中 $a$ 和 $b$ 分别为椭圆的长半轴和短半轴。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975693" y="3414620"/>
            <a:ext cx="2931336" cy="2734466"/>
            <a:chOff x="7975693" y="3414620"/>
            <a:chExt cx="2931336" cy="2734466"/>
          </a:xfrm>
        </p:grpSpPr>
        <p:sp>
          <p:nvSpPr>
            <p:cNvPr id="38" name="TextBox 38"/>
            <p:cNvSpPr txBox="1"/>
            <p:nvPr/>
          </p:nvSpPr>
          <p:spPr>
            <a:xfrm>
              <a:off x="7975693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抛物线在极坐标系中的方程一般为 $rho = frac{p}{1 - costheta}$ 或 $rho = frac{p}{1 + costheta}$，分别表示开口向右和向左的抛物线，其中 $p$ 为焦距。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三维空间中极坐标方程图像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柱面的极坐标方程一般形式为 $r = f(theta)$，其中 $r$ 是原点到点的距离，$theta$ 是点与正 x 轴之间的夹角。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对于不同的 $f(theta)$，可以得到不同类型的柱面，如圆柱面、椭圆柱面等。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柱面的图像在三维空间中呈现为一个围绕 z 轴旋转的曲面。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041" r="17041"/>
          <a:stretch>
            <a:fillRect/>
          </a:stretch>
        </p:blipFill>
        <p:spPr>
          <a:xfrm>
            <a:off x="8376854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柱面在极坐标系中表示方法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锥面的极坐标方程一般形式为 $z = f(r, theta)$，其中 $z$ 是点到原点的垂直距离。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对于不同的 $f(r, theta)$，可以得到不同类型的锥面，如圆锥面、椭圆锥面等。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锥面的图像在三维空间中呈现为一个从原点出发，随着 $r$ 的增大而逐渐展开的曲面。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锥面在极坐标系中表示方法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https://d.book118.com/068124107020006033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2024-09-10T23:06:06.945</cp:lastPrinted>
  <dcterms:created xsi:type="dcterms:W3CDTF">2024-09-10T15:06:06Z</dcterms:created>
  <dcterms:modified xsi:type="dcterms:W3CDTF">2024-09-10T15:06:09Z</dcterms:modified>
</cp:coreProperties>
</file>