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62A2F8-DEAD-46FE-92A4-1CDC12F4B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34D21D-5B1A-4ED6-AE26-A26F0648EA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62558D-0366-4F36-9CEA-FBC3BF7D9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2E57F9-8B88-418A-914A-D7EE1F3707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534ED5-9379-49C9-A24D-247533C125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8D8735-BB11-44F4-8A71-362E55142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99FB43-9E0A-4D3B-B612-3996678594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41AF61-CC1A-4559-9F6D-470F83901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F6A7E5-A0F7-4593-B0C0-F71EBF247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849B3C-39E2-448A-A1DE-13900B8FD7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532A12-222F-44BD-BBDA-21095320A3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12414001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大气的受热过程和大气运动秀课件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大气受热过程基础概念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大气运动基本原理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气候类型与特征分析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天气系统与天气现象解读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人类活动对局地小气候影响探讨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总结回顾与拓展延伸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大气受热过程基础概念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太阳辐射以电磁波的形式传播，包括紫外线、可见光和红外线等。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大气层对太阳辐射的吸收、反射和散射作用，使得太阳辐射的能量在大气中传播时被削弱。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2493" r="2493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20743" r="20743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太阳辐射是地球上大气受热的主要来源。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太阳辐射与大气受热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地面吸收太阳辐射后升温，同时向外发射辐射。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地面辐射主要以长波辐射的形式存在，能够被大气层中的某些成分（如水汽、二氧化碳等）吸收。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31" b="1253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大气层吸收地面辐射后升温，形成大气的温度分布。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地面辐射与大气受热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大气逆辐射及其作用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大气逆辐射是指大气层向上发射的辐射，主要以长波辐射的形式存在。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大气逆辐射对地面有保温作用，能够减少地面热量的散失。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大气逆辐射的强度受到大气温度、湿度和云量等因素的影响。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以上内容仅供参考，如需更多信息，建议查阅相关文献或咨询气象学专家。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大气运动基本原理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太阳辐射能是地球大气运动的主要能量来源。太阳辐射能的不均匀分布导致地表温度差异，进而形成大气中的热力环流。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热力环流的形成机制包括：地表受热不均导致空气垂直运动，热空气上升、冷空气下沉；空气的垂直运动导致同一水平面上气压差异，形成水平气压梯度力；水平气压梯度力驱动空气水平运动，形成风。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热力环流形成机制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水平气压梯度力是大气中由于气压分布不均而产生的力，它是驱动空气水平运动的直接原因。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水平气压梯度力与风向的关系表现为：在水平气压梯度力的作用下，空气由高压区流向低压区，形成水平气流；风向通常与等压线平行或斜交，具体取决于地转偏向力和摩擦力等因素的影响。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水平气压梯度力与风向关系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地球自转偏向力是由于地球自转而产生的力，它使北半球的气流向右偏转，南半球的气流向左偏转。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球自转偏向力对风向的影响表现为：在北半球，气流在向右偏转的过程中受到地转偏向力的影响，使得风向逐渐向右偏转；在南半球，气流在向左偏转的过程中受到地转偏向力的影响，使得风向逐渐向左偏转。这种偏转现象在气象学中被称为“地转偏向”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地球自转偏向力对风向影响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气候类型与特征分析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全年高温多雨，无明显干季和湿季之分，年平均降水量大，且降水分配比较均匀。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位于赤道附近，太阳辐射强，全年受赤道低气压带控制，盛行上升气流，多对流雨。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热带雨林气候特点及成因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全年高温少雨，降水稀少，蒸发量大，气候干燥。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位于副热带高气压带或信风带的控制下，气流下沉，难以形成降水；同时，太阳辐射强，蒸发量大，加剧了干燥程度。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热带沙漠气候特点及成因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全年温和多雨，冬无严寒，夏无酷暑，降水季节分配比较均匀。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位于中纬度西风带控制下，盛行西风从海洋上带来暖湿气流，形成较多降水；同时，受海洋调节作用明显，气温年较差和日较差较小。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温带海洋性气候特点及成因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https://d.book118.com/068124140011006033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2024-09-10T20:17:10.066</cp:lastPrinted>
  <dcterms:created xsi:type="dcterms:W3CDTF">2024-09-10T12:17:10Z</dcterms:created>
  <dcterms:modified xsi:type="dcterms:W3CDTF">2024-09-10T12:17:12Z</dcterms:modified>
</cp:coreProperties>
</file>