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075E4E-9ED4-4B7C-9068-C2D44E9C4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66A22-69BB-411D-B446-F67E66412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37EA87-A45F-40C4-A920-EBF750F5B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393A16-50BB-4EAE-B76A-2ECE3D9F5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7F823C-CBF9-447C-8E41-2FDD41DC55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31D623-4F62-49B9-A4E1-BA6412FFDB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5D5836-ADFA-4CE2-B773-484BAEF028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E1906D-FF42-4B30-B68A-A9901DCE1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68C9A-723B-4302-9299-CD27E14A41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5EA504-F159-47F6-BEC7-9C037A174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DA0CA-F71C-479F-AE22-92E501870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2501710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教育科技培训利用大数据分析定制个性化学习计划</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大数据分析在教育领域应用现状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个性化学习计划制定原理及方法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基于大数据分析个性化学习计划设计实践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效果评估及优化策略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挑战与机遇：未来教育科技发展趋势预测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信息技术发展推动教育变革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随着互联网、大数据、人工智能等技术的飞速发展，传统教育模式正面临深刻变革。教育科技培训利用大数据分析，可为学生提供更加个性化、高效的学习体验。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个性化学习需求日益增长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随着教育水平的提高和教育观念的转变，越来越多的学生和家长认识到个性化学习的重要性。利用大数据分析，可以更好地满足学生的个性化需求，提高学习效果。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教育公平性的追求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大数据分析可以消除地域、贫富等差异，让每个学生都能享受到优质的教育资源和服务，促进教育公平。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数据驱动个性化学习</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通过收集和分析学生的学习数据，可以深入了解学生的学习习惯、能力水平、兴趣爱好等，从而为每个学生量身定制个性化学习计划。</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970" r="1897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实时反馈与调整</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大数据分析可以实时跟踪学生的学习进度和效果，及时发现问题并提供解决方案。同时，根据学生的反馈和需求，可以灵活调整学习计划，确保学习效果最大化。</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预测与优化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大数据和机器学习技术，可以预测学生的学习趋势和未来表现，从而为教师提供有针对性的教学建议。此外，通过对大量学生的学习数据进行分析和挖掘，可以发现有效的教学方法和策略，不断优化教育过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大数据与个性化学习关系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大数据分析在教育领域应用现状</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教育科技培训领域对大数据分析的重视程度不断提高，越来越多的教育机构开始尝试利用大数据技术来优化教学管理和提升教学效果。一些大型在线教育平台已经建立了完善的数据分析系统，能够通过收集学生的学习行为数据，分析学生的学习习惯和需求，从而为每个学生提供个性化的学习计划和资源推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国外，大数据分析在教育领域的应用更为成熟和广泛。许多知名的在线教育平台如Coursera、edX等，都拥有强大的数据分析团队和先进的技术支持，能够通过大数据分析为每个学生提供精准的学习建议和个性化的学习路径。此外，一些国外高校也开始尝试利用大数据技术对学生的学习情况进行全面分析，从而为每个学生提供更加个性化的教学辅导和学术指导。</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国外发展现状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在线教育平台利用大数据分析技术，对学生的学习行为、学习成绩、学习反馈等多维度数据进行综合分析，从而为每个学生提供个性化的学习资源推荐和学习计划定制。该平台还通过数据挖掘技术发现学生的学习难点和需求，及时调整教学策略和内容，有效提高了学生的学习效果和满意度。</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高校利用大数据技术对学生的学习成绩、学习行为、社交网络等多维度数据进行综合分析，发现了一些潜在的学习问题和挑战。针对这些问题，学校为每个学生提供了个性化的教学辅导和学术指导，有效提高了学生的学习成绩和综合素质。同时，学校还利用大数据技术对教学效果进行评估和反馈，不断优化教学内容和方法，提升了整体教学质量。</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个性化学习计划制定原理及方法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通过分析学生的学习方式、喜好和习惯，确定其属于视觉型、听觉型还是动手实践型学习者。</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学习风格评估</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通过测试和评估，了解学生在各个学科领域的知识掌握程度，找出其薄弱环节。</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知识基础测评</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深入了解学生的学习动机、兴趣和目标，以便制定符合其个人发展需求的计划。</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学习动力与兴趣挖掘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学生特点分析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长期目标设定</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根据学生的个人特点和未来发展规划，为其设定长期学习目标，如提高综合素质、培养创新能力等。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短期目标制定</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针对学生的具体需求，制定短期学习目标，如提高某门课程的成绩、掌握某项技能等。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目标可行性分析</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对设定的学习目标进行合理性和可行性评估，确保目标既具有挑战性又切实可行。</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优质教育内容筛选</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从海量的教育资源中，根据学生的特点和需求，筛选出高质量、有针对性的学习内容。</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智能化学习工具应用</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利用大数据、人工智能等技术，为学生提供智能化的学习辅助工具，如自适应学习系统、智能题库等。</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个性化教学策略设计</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针对不同学生的特点，设计个性化的教学策略和方法，如分层教学、小组合作、项目式学习等。</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学习过程监控与调整</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通过实时跟踪学生的学习进度和表现，及时发现问题并进行调整，确保个性化学习计划的有效实施。</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资源整合与利用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https://d.book118.com/068125017101006035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2024-09-14T12:29:02.051</cp:lastPrinted>
  <dcterms:created xsi:type="dcterms:W3CDTF">2024-09-14T04:29:02Z</dcterms:created>
  <dcterms:modified xsi:type="dcterms:W3CDTF">2024-09-14T04:29:03Z</dcterms:modified>
</cp:coreProperties>
</file>