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3D11AF-0CDC-4654-909A-8E371F843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88A8D1-D93B-4199-BA7D-1D974C175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2A0FE3-E687-43A9-9F1B-E725A3A91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1421D9-4BC5-4DB9-96BB-66089FC55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199205-E1F8-43F3-B245-1628B052B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AA7152-7866-456C-A98C-22E112A72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C76CF3-95CC-43C9-88BB-1DE919D5B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1DD5A2-D5EC-414F-A22C-04454394F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67CF67-9D94-4726-9397-AA0E880A6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14A03-CF27-4CAD-B8DE-53A5F5A71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F2557-7F89-4E1A-A444-FBC04EB5C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25040142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旅游行业经营策略的培训内容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旅游市场现状及趋势分析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旅游产品创新与差异化策略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营销渠道拓展与优化策略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客户服务质量提升举措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财务管理与风险控制方法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团队建设与人才培养计划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旅游市场现状及趋势分析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826" r="3182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持续增长，旅游消费不断升级，个性化、定制化需求日益凸显。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国内旅游市场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逐步恢复，跨境游、出境游市场潜力巨大，但受国际政治、经济等因素影响波动较大。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国际旅游市场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国内外旅游市场概况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333" r="11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多元化、个性化需求日益明显，对旅游品质、服务体验要求更高。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旅游决策更加理性，注重性价比和口碑评价，旅游行程更加灵活自由。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消费者需求与行为特点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行业发展趋势及机遇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智慧旅游、绿色旅游成为行业发展趋势，旅游与科技、文化、体育等产业融合创新加速。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国家政策支持，旅游基础设施建设不断完善，旅游市场潜力巨大，为旅游行业发展提供广阔空间。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旅游行业竞争激烈，品牌化、规模化、专业化成为竞争关键。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旅游市场变化快速，消费者需求多变，行业监管趋严，对旅游企业经营管理和创新能力提出更高要求。同时，旅游安全问题、环境保护问题等也是旅游行业面临的重要挑战。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主要挑战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旅游产品创新与差异化策略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推动传统旅游产品升级换代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针对市场需求和消费者偏好，不断推出新的旅游产品和项目，满足游客的多元化需求。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提升传统观光旅游品质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通过改善旅游设施、提高服务水平、加强景区管理等方式，提升传统观光旅游的品质和吸引力。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挖掘文化内涵，打造特色品牌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深入挖掘旅游目的地的历史文化和民俗风情，打造具有独特魅力的旅游品牌。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传统旅游产品优化升级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生态旅游产品开发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依托自然资源和生态环境，开发具有生态体验和环保教育功能的旅游产品。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乡村旅游产品开发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利用乡村资源和田园风光，开发农家乐、民宿等乡村旅游产品，满足游客回归自然、体验乡村生活的需求。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文化旅游产品开发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以历史文化、民俗文化等为主题，开发具有文化体验和传承功能的旅游产品。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特色主题旅游产品开发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推广个性化旅游产品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针对不同游客群体，推出具有个性化的旅游产品，如蜜月旅行、家庭亲子游等。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加强与游客的互动交流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通过社交媒体、在线平台等渠道，加强与游客的互动交流，及时了解游客需求和反馈，不断优化旅游产品和服务。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提供定制化旅游服务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根据游客的需求和偏好，量身定制旅游行程和服务，提高游客的满意度和忠诚度。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4893" r="14893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定制化与个性化服务提供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推动旅游产业融合发展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促进旅游产业与文化、体育、农业等产业的融合发展，打造旅游全产业链。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加强区域旅游合作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加强不同地区、不同国家之间的旅游合作，共同开发跨区域的旅游产品和市场，实现互利共赢。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加强与相关行业的合作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与航空、酒店、餐饮、娱乐等相关行业加强合作，实现资源共享和互利共赢。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跨界合作与资源整合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营销渠道拓展与优化策略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利用旅游预订平台、电商平台等，展示旅游产品，提供便捷的预订服务。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通过门店、旅行社等实体渠道，提供详细的旅游咨询和定制服务。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将线上线下的客源、产品、服务等进行有效整合，实现优势互补。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线上线下渠道整合营销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社交媒体平台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利用微博、微信、抖音等社交媒体平台，发布旅游资讯、活动信息，与游客互动。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KOL合作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与旅游领域的意见领袖合作，进行产品推广和口碑传播。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用户生成内容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鼓励游客分享旅游体验和照片，形成口碑传播。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社交媒体运用及口碑传播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与酒店、航空公司、景区等供应商建立紧密的合作关系，确保产品资源的稳定供应。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供应商合作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与其他旅行社、OTA等建立合作关系，进行产品互推和客源共享。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同业合作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与餐饮、娱乐、购物等其他行业进行合作，为游客提供更丰富的旅游体验。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异业合作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合作伙伴关系建立与维护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https://d.book118.com/068125040142006041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2024-09-20T21:00:59.418</cp:lastPrinted>
  <dcterms:created xsi:type="dcterms:W3CDTF">2024-09-20T13:00:59Z</dcterms:created>
  <dcterms:modified xsi:type="dcterms:W3CDTF">2024-09-20T13:01:01Z</dcterms:modified>
</cp:coreProperties>
</file>