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4BA175-D59D-4E88-B25D-008B05E129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E6CDDF-14B1-445E-B7C6-266CD95753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7F2F3C-8710-48F5-8420-2FA62FCE7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5ECDC9-5135-4E3B-9811-8573BD9BEE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4AABEA-30DD-4898-A28C-CE52F902199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6F3A72-5B1D-4AFB-8F76-79C87DCE466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6F53EB-A26D-4C31-856E-895C699738A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10746E-4564-4B65-9C70-D30E43E130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9647BF-2DE4-406A-8572-EA3494A811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38F535-9506-47A5-B654-79770EA8E7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54310B-6C1B-4B8A-89CA-3B08D2B16B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812506511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三年级《忆江南》课件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导入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文本分析</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配乐与朗读</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扩展阅读</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作业与思考</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导入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460" b="246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江南简介</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江南地区</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位于中国东部，拥有悠久的历史和丰富的文化底蕴。</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地理环境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江南地区以平原为主，气候湿润，雨水充沛，河流纵横，是著名的鱼米之乡。</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经济文化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江南地区自古以来就是中国经济文化的中心之一，以其繁荣的经济和深厚的文化底蕴吸引了众多文人墨客前来游览和创作。</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白居易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唐代著名诗人，与元稹并称为“元白”，倡导新乐府运动，主张“文章合为时而著，歌诗合为事而作”。</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生平事迹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白居易曾任翰林学士、左拾遗、刑部尚书等职，后因得罪权贵被贬为江州司马。他一生创作了大量的诗歌、散文、赋、文论和杂文等，对中国文学产生了深远的影响。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1250" r="31250"/>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《忆江南》的作者介绍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648" r="1464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唐代是中国诗歌发展的高峰期，众多诗人如白居易、杜甫等都创作了大量的诗歌作品，《忆江南》便是其中之一。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时代背景</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白居易在晚年辞官后定居于洛阳，期间他多次游览江南地区，对江南的美景和风土人情深感留恋。在这样的背景下，他创作了《忆江南》这首词，表达了自己对江南的深深怀念之情。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个人背景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《忆江南》的创作背景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文本分析</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对《忆江南》的每个词句进行深入解析，包括词义、语法结构、修辞手法等。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例如，“日出江花红胜火，春来江水绿如蓝”这句诗中，“日出”、“江花”、“火”、“春来”、“江水”、“蓝”等词的词义解释，以及“红胜火”、“绿如蓝”的修辞手法和表达效果的解析。</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《忆江南》的词句解析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68" r="325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490" r="3149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对《忆江南》所表达的主题和思想进行深入探讨。</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例如，《忆江南》通过描绘江南的美丽景色，表达了作者对江南的深深怀念和热爱，同时也反映了作者对自然美的赞颂和追求。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《忆江南》的主题思想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613" r="1261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对《忆江南》所使用的艺术手法进行深入分析。</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例如，该诗采用了对比、比喻、借景抒情等艺术手法，使得诗歌的表达更加生动、形象，同时也深化了诗歌的主题和思想。</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《忆江南》的艺术手法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配乐与朗读</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https://d.book118.com/068125065111006036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2024-09-16T03:44:47.196</cp:lastPrinted>
  <dcterms:created xsi:type="dcterms:W3CDTF">2024-09-15T19:44:47Z</dcterms:created>
  <dcterms:modified xsi:type="dcterms:W3CDTF">2024-09-15T19:44:49Z</dcterms:modified>
</cp:coreProperties>
</file>