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79789C-B277-402A-B032-FF7E623D9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A72AE-4D42-4391-92F1-0AC966D06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5C1DA7-95E3-4056-986A-2833BCB2C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8B120D-6C2B-4BFB-AB34-5A9636598B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0ECFA2-CE5B-4282-836E-F4089269AB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9BD690-6ED2-4976-BDD5-BCFBDE951E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831B21-1AEA-40A3-8965-88B6D8E1FC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E67A6A-CFE9-416A-A68D-51F092543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64CCD4-C2C8-4BB8-8D1C-1F5FA5D2B8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094F1-B1BB-410D-AE2C-8F8E2C0A5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70B61-7404-4952-B36B-6DAA22D6A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2605207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革新开放越共政党文化建设研究</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革新开放背景下的越共政党文化概述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越共政党文化建设的实践探索</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越共政党文化建设面临的挑战与机遇</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越共政党文化建设的创新路径与策略</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研究背景与意义</a:t>
            </a:r>
          </a:p>
        </p:txBody>
      </p:sp>
      <p:sp>
        <p:nvSpPr>
          <p:cNvPr id="42" name="TextBox 42"/>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通过对越共政党文化建设的深入研究，可以了解越南革新开放政策下的文化发展状况，为中越两国的文化交流与合作提供参考。</a:t>
            </a:r>
          </a:p>
        </p:txBody>
      </p:sp>
      <p:sp>
        <p:nvSpPr>
          <p:cNvPr id="43" name="TextBox 43"/>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研究意义</a:t>
            </a:r>
          </a:p>
        </p:txBody>
      </p:sp>
      <p:sp>
        <p:nvSpPr>
          <p:cNvPr id="44" name="TextBox 44"/>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越南在20世纪80年代开始实施革新开放政策，旨在推动经济、政治、文化等各个方面的改革与发展。</a:t>
            </a:r>
          </a:p>
        </p:txBody>
      </p:sp>
      <p:sp>
        <p:nvSpPr>
          <p:cNvPr id="45" name="TextBox 45"/>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越南革新开放背景</a:t>
            </a:r>
          </a:p>
        </p:txBody>
      </p:sp>
      <p:sp>
        <p:nvSpPr>
          <p:cNvPr id="46" name="TextBox 46"/>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越共作为越南的执政党，其文化建设对于国家的改革与发展具有重要意义。</a:t>
            </a:r>
          </a:p>
        </p:txBody>
      </p:sp>
      <p:sp>
        <p:nvSpPr>
          <p:cNvPr id="47" name="TextBox 47"/>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越共政党文化建设的重要性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研究目的与方法</a:t>
            </a:r>
          </a:p>
        </p:txBody>
      </p:sp>
      <p:sp>
        <p:nvSpPr>
          <p:cNvPr id="40" name="TextBox 40"/>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sp>
        <p:nvSpPr>
          <p:cNvPr id="41" name="TextBox 41"/>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本研究的目的是深入了解越南革新开放政策下越共政党文化建设的历程、内容、特点及影响，为中越两国的文化交流与合作提供参考。</a:t>
            </a:r>
          </a:p>
        </p:txBody>
      </p:sp>
      <p:sp>
        <p:nvSpPr>
          <p:cNvPr id="42" name="TextBox 42"/>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sp>
        <p:nvSpPr>
          <p:cNvPr id="43" name="TextBox 43"/>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本研究采用文献资料法、案例分析法、比较研究法等多种研究方法，对越共政党文化建设进行深入分析。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革新开放背景下的越共政党文化概述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3737" b="3737"/>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7901" b="7901"/>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2460" b="2460"/>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越共政党文化的形成与发展</a:t>
            </a:r>
          </a:p>
        </p:txBody>
      </p:sp>
      <p:sp>
        <p:nvSpPr>
          <p:cNvPr id="31" name="TextBox 31"/>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越南共产党成立初期</a:t>
            </a:r>
          </a:p>
        </p:txBody>
      </p:sp>
      <p:sp>
        <p:nvSpPr>
          <p:cNvPr id="32" name="TextBox 32"/>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越共政党文化在革命斗争中形成，强调爱国主义、民族独立和社会主义理想。</a:t>
            </a:r>
          </a:p>
        </p:txBody>
      </p:sp>
      <p:sp>
        <p:nvSpPr>
          <p:cNvPr id="33" name="TextBox 33"/>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抗美救国时期</a:t>
            </a:r>
          </a:p>
        </p:txBody>
      </p:sp>
      <p:sp>
        <p:nvSpPr>
          <p:cNvPr id="34" name="TextBox 34"/>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越共政党文化在抗美救国战争中得到进一步发展，突出了革命英雄主义和自我牺牲精神。</a:t>
            </a:r>
          </a:p>
        </p:txBody>
      </p:sp>
      <p:sp>
        <p:nvSpPr>
          <p:cNvPr id="35" name="TextBox 35"/>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革新开放时期</a:t>
            </a:r>
          </a:p>
        </p:txBody>
      </p:sp>
      <p:sp>
        <p:nvSpPr>
          <p:cNvPr id="36" name="TextBox 3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随着越南经济社会发展，越共政党文化逐渐融入了市场经济、民主政治等元素，形成了具有时代特色的文化体系。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589" r="16589"/>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7552" r="17552"/>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越共政党文化以爱国主义为核心，强调民族独立、国家富强和人民幸福。</a:t>
            </a:r>
            <a:endParaRPr lang="en-US" sz="1100"/>
          </a:p>
        </p:txBody>
      </p:sp>
      <p:sp>
        <p:nvSpPr>
          <p:cNvPr id="17" name="AutoShape 17"/>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爱国主义为核心</a:t>
            </a:r>
            <a:endParaRPr lang="en-US" sz="1100"/>
          </a:p>
        </p:txBody>
      </p:sp>
      <p:sp>
        <p:nvSpPr>
          <p:cNvPr id="18" name="AutoShape 18"/>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越共政党文化坚持社会主义方向，倡导公平正义、共同富裕和集体主义价值观。</a:t>
            </a:r>
            <a:endParaRPr lang="en-US" sz="1100"/>
          </a:p>
        </p:txBody>
      </p:sp>
      <p:sp>
        <p:nvSpPr>
          <p:cNvPr id="19" name="AutoShape 19"/>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社会主义为导向</a:t>
            </a:r>
            <a:endParaRPr lang="en-US" sz="1100"/>
          </a:p>
        </p:txBody>
      </p:sp>
      <p:sp>
        <p:nvSpPr>
          <p:cNvPr id="20" name="AutoShape 20"/>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越共政党文化继承了革命传统，强调革命精神、自我牺牲和艰苦奋斗。</a:t>
            </a:r>
            <a:endParaRPr lang="en-US" sz="1100"/>
          </a:p>
        </p:txBody>
      </p:sp>
      <p:sp>
        <p:nvSpPr>
          <p:cNvPr id="21" name="AutoShape 21"/>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革命传统为底蕴</a:t>
            </a:r>
            <a:endParaRPr lang="en-US" sz="1100"/>
          </a:p>
        </p:txBody>
      </p:sp>
      <p:sp>
        <p:nvSpPr>
          <p:cNvPr id="22" name="AutoShape 22"/>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在革新开放过程中，越共政党文化逐渐融入了多元文化元素，具有开放包容的特征。</a:t>
            </a:r>
            <a:endParaRPr lang="en-US" sz="1100"/>
          </a:p>
        </p:txBody>
      </p:sp>
      <p:sp>
        <p:nvSpPr>
          <p:cNvPr id="23" name="AutoShape 23"/>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开放包容为特征</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革新开放背景下的越共政党文化特点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blip>
          <a:srcRect t="5208" b="5208"/>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越共政党文化作为社会主流文化，引领着越南社会的思想潮流，为革新开放提供了思想基础。</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引领社会思潮</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越共政党文化强调爱国主义、社会主义等核心价值观，有助于凝聚社会共识，推动革新开放事业的发展。</a:t>
            </a:r>
          </a:p>
        </p:txBody>
      </p:sp>
      <p:sp>
        <p:nvSpPr>
          <p:cNvPr id="11" name="AutoShape 11"/>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凝聚社会共识</a:t>
            </a:r>
          </a:p>
        </p:txBody>
      </p:sp>
      <p:sp>
        <p:nvSpPr>
          <p:cNvPr id="15" name="AutoShape 15"/>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在革新开放过程中，越共政党文化不断吸收借鉴国际先进文化元素，推动越南文化的创新发展。</a:t>
            </a:r>
          </a:p>
        </p:txBody>
      </p:sp>
      <p:sp>
        <p:nvSpPr>
          <p:cNvPr id="18" name="AutoShape 18"/>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推动文化创新</a:t>
            </a:r>
          </a:p>
        </p:txBody>
      </p:sp>
      <p:sp>
        <p:nvSpPr>
          <p:cNvPr id="20" name="AutoShape 20"/>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越共政党文化作为越南国家形象的重要组成部分，有助于促进越南与国际社会的交流与合作。</a:t>
            </a:r>
          </a:p>
        </p:txBody>
      </p:sp>
      <p:sp>
        <p:nvSpPr>
          <p:cNvPr id="23" name="AutoShape 23"/>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促进国际交流</a:t>
            </a:r>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越共政党文化在革新开放中的作用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越共政党文化建设的实践探索</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弘扬爱国主义精神</a:t>
            </a:r>
          </a:p>
        </p:txBody>
      </p:sp>
      <p:sp>
        <p:nvSpPr>
          <p:cNvPr id="5" name="TextBox 5"/>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越共强调弘扬爱国主义精神，将国家利益置于首位，激发民众的爱国热情，为国家的繁荣发展贡献力量。</a:t>
            </a:r>
          </a:p>
        </p:txBody>
      </p:sp>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强化社会主义核心价值观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越共积极培育和践行社会主义核心价值观，倡导诚信、友善、公正等社会风尚，提高民众的道德水平。</a:t>
            </a:r>
          </a:p>
        </p:txBody>
      </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坚持马克思主义指导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越共始终坚持马克思主义的指导地位，将马克思主义与越南国情相结合，形成了具有越南特色的社会主义理论体系。</a:t>
            </a:r>
          </a:p>
        </p:txBody>
      </p:sp>
      <p:pic>
        <p:nvPicPr>
          <p:cNvPr id="10" name="Picture 10"/>
          <p:cNvPicPr>
            <a:picLocks noChangeAspect="1"/>
          </p:cNvPicPr>
          <p:nvPr/>
        </p:nvPicPr>
        <p:blipFill>
          <a:blip r:embed="rId3"/>
          <a:srcRect l="7000" r="7000"/>
          <a:stretch>
            <a:fillRect/>
          </a:stretch>
        </p:blipFill>
        <p:spPr>
          <a:xfrm>
            <a:off x="869006" y="1293634"/>
            <a:ext cx="4563024" cy="4563025"/>
          </a:xfrm>
          <a:prstGeom prst="diamond">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思想建设方面</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https://d.book118.com/068126052074006043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2024-09-23T04:10:35.235</cp:lastPrinted>
  <dcterms:created xsi:type="dcterms:W3CDTF">2024-09-22T20:10:35Z</dcterms:created>
  <dcterms:modified xsi:type="dcterms:W3CDTF">2024-09-22T20:10:37Z</dcterms:modified>
</cp:coreProperties>
</file>