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42DA9-B914-483B-83BE-3C232CB72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086F9-0F6B-49FC-BE08-243656EF8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FD5C8-B52D-4BFA-9AA9-7B706B91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46E53-FAB8-42DE-B7D1-B02163CE0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C014FB-6A39-4A4E-8F79-04438F1A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7111D-D21D-4A41-9941-1811937AC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8C0A8-0C3B-4A7E-9D87-CCD0524EB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C1E5E-C279-4B9A-902A-4E985F638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0F480-7419-4857-9328-DF63E2C2A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EC7C6-E030-48D4-89B7-B60753BE6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40158-BAFD-4479-8943-B525B96C9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7017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心肺脑复苏说课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心肺脑复苏的注意事项与难点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心肺脑复苏的培训与推广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心肺脑复苏的未来发展与展望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心肺脑复苏案例分享与反思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心肺脑复苏概述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心肺脑复苏是一种紧急处理措施，通过人工呼吸、胸外按压和电除颤等手段，恢复心脏骤停患者的自主心跳和呼吸，保护大脑功能，减少器官损伤。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挽救生命，恢复自主心跳和呼吸，保护大脑功能，减少并发症和后遗症。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17" b="12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心肺脑复苏的重要性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挽救生命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心肺脑复苏是抢救心脏骤停患者的关键措施，能够迅速恢复自主心跳和呼吸，挽救患者的生命。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保护大脑功能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在心脏骤停后，大脑会迅速缺氧，导致脑损伤。及时进行心肺脑复苏能够保护大脑功能，降低脑损伤的风险。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减少并发症和后遗症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及时有效的心肺脑复苏能够减少患者并发症和后遗症的发生，提高康复效果和生活质量。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心肺脑复苏技术自20世纪60年代开始发展，经历了多个阶段，包括人工呼吸、胸外按压、除颤等技术的不断完善和提高。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目前心肺脑复苏技术已经取得了很多进展，包括更高效的胸外按压技术和设备、自动体外除颤器等设备的普及和应用，以及心肺复苏的培训和普及等。未来心肺脑复苏技术将继续发展，以提高抢救成功率。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心肺脑复苏的历史与发展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心肺脑复苏的基本步骤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评估现场环境是否安全是心肺脑复苏的首要步骤，确保救援人员和患者安全。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脑复苏之前，必须快速评估现场环境的安全性。检查周围是否存在危险因素，如电线、尖锐物、火源等，确保救援人员和患者不会受到二次伤害。同时，要确保现场有足够的空间和合适的救援姿势，以便顺利实施心肺脑复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C步骤：评估现场安全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胸外按压是心肺脑复苏的重要步骤，通过按压胸部来维持血液循环，为心脏和大脑提供氧气和养分。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的正确姿势是将患者仰卧平躺，救援人员跪在其一侧，将双手交叠放在患者胸部中央偏下位置（胸骨下半部），肘部伸直，以髋关节为支点，垂直向下按压，使胸廓下陷约5-6厘米。按压频率应为每分钟100-120次，并确保每次按压后胸廓能够完全恢复原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A步骤：胸外按压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开放气道是心肺脑复苏过程中的关键步骤，通过清理呼吸道异物，保持患者呼吸通畅。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放气道时，救援人员应将患者的头部仰起，下巴抬高，使其头部后仰。同时，用手指清除患者口腔和鼻腔内的异物，如呕吐物、痰液、血液等。如果遇到呼吸道阻塞严重或无法清除异物的情况，可以使用口咽通气管或喉罩等工具来维持呼吸道通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B步骤：开放气道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562" r="19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人工呼吸是通过口对口吹气的方式，向患者肺部提供氧气，帮助维持生命体征。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人工呼吸时，救援人员应捏住患者的鼻子，然后用自己的嘴完全包裹住患者的嘴，缓慢吹气两次。每次吹气都应持续吹气1秒以上，使患者胸部隆起。吹气时要注意避免吹气过快或过度用力，以免造成患者不适或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D步骤：人工呼吸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电除颤是通过电击的方式，使心脏恢复正常节律，对于心脏骤停患者的救治至关重要。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除颤是通过电击使心脏恢复正常节律的过程。在进行电除颤之前，需要先确定患者是否需要进行电除颤。可以通过检查患者是否有脉搏、是否处于室颤或室性停搏等状态来判断。如果需要电除颤，应立即将除颤器放置在患者胸部的适当位置，并按照除颤器的指示进行操作。电除颤后应立即进行心肺脑复苏，并尽快将患者送往医院接受进一步治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E步骤：电除颤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https://d.book118.com/068127017043006031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2024-09-08T04:34:06.127</cp:lastPrinted>
  <dcterms:created xsi:type="dcterms:W3CDTF">2024-09-07T20:34:06Z</dcterms:created>
  <dcterms:modified xsi:type="dcterms:W3CDTF">2024-09-07T20:34:08Z</dcterms:modified>
</cp:coreProperties>
</file>