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A147F-2CCF-462D-8708-2ACA62F3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F06AC-4760-45B0-A4B4-BB9EA08FA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AC90F-0CBE-4B74-8B10-A1D47578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A877B-DAF0-4E16-9AB3-98041D9A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68B21-781B-44B0-AE5F-A5DDCBA93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3E114-FA8E-47EE-BC81-E21F158D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FC9E6-F016-4B8C-8542-DBC8956C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632C8-8834-4766-BE7C-600A1B9B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E0C6E-3A5F-43BA-88B5-FFD3B82D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286D-82D1-4DFB-BFBD-A7193A58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3DEDE-66D0-425A-AD78-69E7E04E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7035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企业合规管理实施方案合规信息披露制度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合规信息披露制度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合规管理面临的挑战和解决方案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随着国家对企业合规管理的日益重视，相关法律法规不断完善，企业需要建立合规信息披露制度，以满足法律法规的要求。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落实法律法规要求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通过合规信息披露，企业可以展示其合规管理成果，提升企业的透明度和公信力，增强投资者和利益相关方的信任。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提升企业透明度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合规信息披露有助于企业及时发现并防范潜在的合规风险，避免或减少因违规行为而产生的损失。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防范潜在风险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企业应按照相关法律法规和监管要求，及时、准确、完整地进行合规信息披露，确保信息的真实性、准确性和完整性。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本制度适用于企业内部各职能部门、分支机构以及全体员工。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所有涉及企业合规管理的相关信息，包括但不限于公司治理、内部控制、风险管理、反腐败等方面的信息。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合规管理是指企业通过制定和执行合规政策、流程和控制措施，以确保其业务活动符合法律法规、行业标准和内部规章制度的要求，从而防范和管理合规风险的过程。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随着全球化和监管要求的不断提高，企业面临的合规风险日益增加。合规管理不仅有助于企业遵守法律法规，避免处罚和声誉损失，还能提升企业治理水平，增强投资者信心，促进可持续发展。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企业应当确保其业务活动严格遵守国家法律法规和监管要求。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企业应当秉持诚信经营的理念，遵守商业道德和社会公德。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企业应当公开透明地进行信息披露，保障利益相关方的知情权。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企业应当将合规管理与可持续发展相结合，关注环境、社会和治理等方面的责任。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确保企业业务活动符合法律法规和监管要求，避免合规风险。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提升企业治理水平和内部控制能力，增强投资者信心。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促进企业可持续发展，实现经济效益与社会效益的统一。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构建良好的企业声誉和品牌形象，提升企业市场竞争力。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明确合规管理职责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明确合规管理部门的职责和权限，确保其能够独立、有效地履行职责。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构建合规管理框架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建立包括合规政策、合规风险识别、合规风险评估、合规风险处置和持续改进等方面的合规管理框架。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设立合规管理部门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在企业内部设立专门的合规管理部门，负责全面管理和监督企业的合规工作。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建立合规管理体系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制定合规管理制度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根据企业实际情况，制定全面、具体的合规管理制度，明确各项合规要求和标准。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完善合规管理流程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建立完善的合规管理流程，包括合规风险识别、评估、处置和报告等环节，确保合规工作的有序进行。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强化合规监督机制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建立有效的合规监督机制，对企业各项经营活动进行定期或不定期的合规检查和评估，确保企业始终符合相关法律法规和政策要求。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https://d.book118.com/068127035057006030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2024-09-06T21:23:18.157</cp:lastPrinted>
  <dcterms:created xsi:type="dcterms:W3CDTF">2024-09-06T13:23:18Z</dcterms:created>
  <dcterms:modified xsi:type="dcterms:W3CDTF">2024-09-06T13:23:20Z</dcterms:modified>
</cp:coreProperties>
</file>