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RGKBM+MS-UIGothic"/>
      <p:regular r:id="rId16"/>
    </p:embeddedFont>
    <p:embeddedFont>
      <p:font typeface="TFNWBK+WHNEBH+ArialMT"/>
      <p:regular r:id="rId17"/>
    </p:embeddedFont>
    <p:embeddedFont>
      <p:font typeface="CPPAVJ+AFNVLE+MicrosoftYaHei"/>
      <p:regular r:id="rId18"/>
    </p:embeddedFont>
    <p:embeddedFont>
      <p:font typeface="CJOCJF+RQECTP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8D21-5072-4566-A050-3122A49D3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534A3-C4A9-4CA7-B5FA-32F8E4A9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A7A2A-39C2-43AE-8040-7CF2158D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DE279-4B33-47E8-90AE-DF435E5E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82A0A1-3673-4D57-BABA-36993224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0D966-66EB-43FC-82E3-ACC685BB7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530C0-FAA0-40C5-AEFC-FA59753C0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0DB0C-602F-4C88-ADCB-834ABCE7E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32140-8F2E-48C5-87E3-039AA138D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EFA8C-C710-4F7A-98A0-E0CE99E2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F87AE-4789-426F-A8EE-9AF14253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712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QRGKBM+MS-UIGothic"/>
                <a:cs typeface="QRGKBM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18776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FNWBK+WHNEBH+ArialMT"/>
                <a:cs typeface="TFNWBK+WHNEB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RGKBM+MS-UIGothic"/>
                <a:cs typeface="QRGKBM+MS-UIGothic"/>
              </a:rPr>
              <a:t>旗形概述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旗形是一种短期形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，通常在数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个交易日内形成，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跨度相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旗形形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的形成是由于股价在上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涨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或下跌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程中遇到阻力或支撑，</a:t>
            </a:r>
          </a:p>
          <a:p>
            <a:pPr marL="381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致股价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暂时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现调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旗形形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通常表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一个平行四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形，其中上下两条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代表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股价的上下限。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旗形形成的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旗形的形成通常始于一个上升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或下降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，当股价遇到阻力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或支撑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，开始出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现调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程中，股价会在上下两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，形成一个平行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形的形状。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整的深入，平行四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的形状会越来越明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，直到股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价突破形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的上下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旗形形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的突破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旗形形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的突破通常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生在形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形成后的末期，即股价在上下两条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动时间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较长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之后。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突破的方向通常与原来的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相同，即如果原来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是上升，突破后股价会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升；反之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则继续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下跌。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突破的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度通常取决于突破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的成交量，如果突破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成交量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大，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表明市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参与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当前方向的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同度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QRGKBM+MS-UIGothic"/>
                <a:cs typeface="QRGKBM+MS-UIGothic"/>
              </a:rPr>
              <a:t>高，突破可能会更加可靠。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旗形形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的确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确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旗形形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的起始点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通常以股价在某个相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高的水平上反复震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荡为标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志，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个点可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视为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旗形的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确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旗形形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的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终</a:t>
            </a:r>
            <a:r>
              <a:rPr sz="2300">
                <a:solidFill>
                  <a:srgbClr val="8C8C8C"/>
                </a:solidFill>
                <a:latin typeface="QRGKBM+MS-UIGothic"/>
                <a:cs typeface="QRGKBM+MS-UIGothic"/>
              </a:rPr>
              <a:t>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旗形形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点通常是以股价向下突破旗形的下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边缘为标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确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旗形形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8C8C8C"/>
                </a:solidFill>
                <a:latin typeface="QRGKBM+MS-UIGothic"/>
                <a:cs typeface="QRGKBM+MS-UIGothic"/>
              </a:rPr>
              <a:t>的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8C8C8C"/>
                </a:solidFill>
                <a:latin typeface="QRGKBM+MS-UIGothic"/>
                <a:cs typeface="QRGKBM+MS-UIGothic"/>
              </a:rPr>
              <a:t>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旗形形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模通常以其持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和股价的波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QRGKBM+MS-UIGothic"/>
                <a:cs typeface="QRGKBM+MS-UIGothic"/>
              </a:rPr>
              <a:t>幅度来衡量。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旗形形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的支撑与阻力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RGKBM+MS-UIGothic"/>
                <a:cs typeface="QRGKBM+MS-UIGothic"/>
              </a:rPr>
              <a:t>支撑位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在旗形形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中，下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边缘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通常被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一个支撑位，当股价跌破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支撑位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，通常会引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发卖盘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涌出，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致股价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一步下跌。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RGKBM+MS-UIGothic"/>
                <a:cs typeface="QRGKBM+MS-UIGothic"/>
              </a:rPr>
              <a:t>阻力位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在旗形形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中，上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边缘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通常被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一个阻力位，当股价突破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阻力位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，通常会引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发买盘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涌入，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致股价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一步上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涨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旗形形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的持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8C8C8C"/>
                </a:solidFill>
                <a:latin typeface="QRGKBM+MS-UIGothic"/>
                <a:cs typeface="QRGKBM+MS-UIGothic"/>
              </a:rPr>
              <a:t>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终结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RGKBM+MS-UIGothic"/>
                <a:cs typeface="QRGKBM+MS-UIGothic"/>
              </a:rPr>
              <a:t>持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续时间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旗形形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通常会在数周到数月之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，具体取决于市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境和个股走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7F7F7"/>
                </a:solidFill>
                <a:latin typeface="QRGKBM+MS-UIGothic"/>
                <a:cs typeface="QRGKB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终结</a:t>
            </a:r>
            <a:r>
              <a:rPr sz="1550" spc="25">
                <a:solidFill>
                  <a:srgbClr val="FFFFFF"/>
                </a:solidFill>
                <a:latin typeface="QRGKBM+MS-UIGothic"/>
                <a:cs typeface="QRGKBM+MS-UIGothic"/>
              </a:rPr>
              <a:t>信号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当股价向上突破旗形的上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边缘时</a:t>
            </a: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通常被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视为</a:t>
            </a: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一个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终结</a:t>
            </a: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信号，表明市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由下跌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转为</a:t>
            </a: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涨</a:t>
            </a:r>
            <a:r>
              <a:rPr sz="1350">
                <a:solidFill>
                  <a:srgbClr val="FFFFFF"/>
                </a:solidFill>
                <a:latin typeface="QRGKBM+MS-UIGothic"/>
                <a:cs typeface="QRGKB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https://d.book118.com/068127122070006042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QRGKBM+MS-UIGothic</vt:lpstr>
      <vt:lpstr>SimSun</vt:lpstr>
      <vt:lpstr>TFNWBK+WHNEBH+ArialMT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2024-09-21T16:42:29.976</cp:lastPrinted>
  <dcterms:created xsi:type="dcterms:W3CDTF">2024-09-21T08:42:29Z</dcterms:created>
  <dcterms:modified xsi:type="dcterms:W3CDTF">2024-09-21T08:42:31Z</dcterms:modified>
</cp:coreProperties>
</file>