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95281-11B0-4947-99DE-170158507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23B45-4AE2-4094-8BBC-E356768D3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0AC5E-90DF-4D2D-BFFE-EA52E84DF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00C23-E274-4058-8052-AD9BC24C9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F43328-D68E-4537-BE02-9B7A5345D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90ADB4-C66D-49BC-BA19-68B3AC20C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EAC282-25DB-4C64-A623-9F0FDA8AB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FA57B-6BC5-41AB-B7AB-421C5FCC0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5BBCC-1F2B-416A-BC2E-C6FA0E65C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FA572-BF0A-4D73-9B32-8F15E75B2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7ADCB-A804-4CCD-979E-A558C55CF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31043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了解孕妇与乳母的身体变化对饮食的影响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孕妇与乳母生理特点概述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孕妇饮食调整策略与建议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乳母饮食调整策略与建议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孕妇与乳母常见健康问题解答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实用菜谱推荐及制作技巧分享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总结：关注孕妇与乳母健康，合理安排饮食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孕妇与乳母生理特点概述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内分泌改变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消化系统调整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血液循环系统变化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泌尿系统改变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孕妇生理特点及变化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孕妇体内雌激素、孕激素等激素水平显著升高，影响身体各系统的功能。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孕期胃肠道蠕动减慢，消化液分泌减少，容易出现消化不良、便秘等问题。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孕期肾脏负担加重，尿频、尿急等现象较为常见。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孕妇血容量增加，心脏负担加重，血压可能有所下降。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乳母生理特点及变化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哺乳期乳腺组织进一步发育，乳房增大并分泌乳汁。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催乳素等激素水平升高，促进乳汁分泌。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乳母需要额外的能量来支持乳汁分泌和自身恢复。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哺乳期妇女可能更容易受到某些感染的影响，但具体表现因人而异。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乳腺发育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内分泌调整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能量消耗增加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免疫系统变化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哺乳期营养需求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孕期与哺乳期对营养需求差异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乳母需要保持均衡的饮食，摄入足够的能量、蛋白质、脂肪、维生素和矿物质。特别是钙、铁、锌等营养素对乳汁质量和乳母健康有重要影响。同时，乳母还需注意水分摄入，以保证乳汁的正常分泌。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孕妇需要增加蛋白质、脂肪、碳水化合物、维生素和矿物质的摄入量，以满足胎儿生长发育的需要。特别是叶酸、铁、钙等营养素对孕妇和胎儿健康至关重要。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孕妇饮食调整策略与建议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114" b="311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34" b="103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孕早期营养补充重点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孕早期是胎儿神经管发育的关键时期，补充叶酸可降低胎儿神经管缺陷的风险。建议孕妇每天摄入400微克叶酸。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孕早期孕妇需要适当增加蛋白质的摄入量，以满足胎儿生长发育的需要。建议每天摄入70克左右的蛋白质。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孕早期孕妇的碳水化合物需求量与孕前基本相同，但应选择血糖生成指数较低的食物，如全麦面包、燕麦等。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孕中期孕妇的能量需求量逐渐增加，应根据孕前体重和孕期体重增长情况调整能量摄入量。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增加能量摄入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提高蛋白质质量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控制脂肪摄入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孕中期是胎儿组织器官迅速发育的时期，孕妇应增加优质蛋白质的摄入量，如鱼、禽、蛋、瘦肉等。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孕妇应适当控制总脂肪和饱和脂肪酸的摄入量，以避免孕期体重增长过快和血脂异常。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孕中期膳食结构调整方向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孕晚期孕妇应遵循“早餐丰富、午餐适中、晚餐简单”的原则，避免暴饮暴食和夜宵。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合理分配三餐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孕妇应多吃富含膳食纤维的食物，如蔬菜、水果、全谷类等，以促进肠道蠕动，缓解便秘。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孕妇在孕晚期可进行适量的运动，如散步、孕妇瑜伽等，以控制体重增长和增强体质。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孕晚期控制体重增长方法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避免孕期常见营养误区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大量补充营养品。孕妇在孕期应以食补为主，根据医生建议适量补充营养品，避免过量摄入导致营养过剩或不良反应。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只吃高蛋白食物。虽然蛋白质对胎儿生长发育至关重要，但孕妇也应注意碳水化合物、脂肪、维生素、矿物质等营养素的均衡摄入。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忽视体重管理。孕妇在孕期应合理控制体重增长，避免体重增长过快导致妊娠期糖尿病、高血压等并发症的风险增加。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乳母饮食调整策略与建议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能量需求增加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钙、铁、锌等矿物质需求增加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蛋白质需求增加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维生素需求增加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哺乳期营养需求特点分析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哺乳期妇女需要额外的能量来支持乳汁生产，通常建议在孕前基础上增加500千卡的能量摄入。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乳汁中含有大量的蛋白质，因此哺乳期妇女需要增加蛋白质的摄入，以维持氮平衡并促进乳汁分泌。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这些矿物质对于母婴健康都至关重要，哺乳期妇女应确保摄入足够的钙、铁和锌。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特别是水溶性维生素和脂溶性维生素A，哺乳期妇女应通过多样化饮食来满足这些维生素的需求。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增加水分摄入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多吃富含蛋白质的食物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保持愉悦心情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促进乳汁分泌和提高乳汁质量方法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多样化、均衡的饮食有助于提供全面的营养素，从而提高乳汁的质量。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保持充足的水分摄入有助于维持乳汁的正常分泌。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心情愉悦和放松有助于促进催乳素的分泌，从而增加乳汁的分泌量。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如鱼、肉、蛋、奶等，这些食物有助于促进乳汁的分泌。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充足的水分摄入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适量的运动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规律的饮食和作息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保持良好消化功能和排便通畅技巧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多吃富含膳食纤维的食物，如蔬菜、水果和全谷类食品，有助于促进肠道蠕动和保持排便通畅。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适量的运动有助于促进肠道蠕动，改善消化功能。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保持充足的水分摄入有助于软化粪便，预防便秘。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保持规律的饮食和作息有助于调整身体节奏，促进消化和排便。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https://d.book118.com/068131043005006035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2024-09-13T16:49:38.447</cp:lastPrinted>
  <dcterms:created xsi:type="dcterms:W3CDTF">2024-09-13T08:49:38Z</dcterms:created>
  <dcterms:modified xsi:type="dcterms:W3CDTF">2024-09-13T08:49:40Z</dcterms:modified>
</cp:coreProperties>
</file>