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578D74-D7D5-4BC9-9915-604EA81483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829A-2A75-47C8-87C2-D203B10B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66754-F6F4-49B5-BA3F-FA849854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B461-77D8-476B-98D8-8F8A58E4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3CF46-FF35-4239-A8AE-EBF49D1AB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2E750-CEC2-4FED-B119-5BEF1F65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7E2D99-6A57-433C-8A2E-C60C87A4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C9205-FF46-49BE-808D-ECFBD5F7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95BEA-E100-4BB7-AE50-29225FE6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05BAA-C336-45BC-9537-52617AD8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05B7F-3BEE-48F3-AC9B-436A3AAD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49990-3829-4B72-B6B7-625880BD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9355A5-A8B4-463A-B46F-95D46132919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073172-749A-42C6-B2BC-B74007A362D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11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健康心态成就美好成长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健康心态与学业成绩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健康心态与职业发展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健康心态与心理健康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什么是健康心态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能够平衡情绪和行为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对生活、工作和情感的态度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体现内心平衡和稳定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内心稳定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健康心态直接影响一个人的情绪、行为和人际关系，同时也对身体健康和免疫系统产生积极影响。维持良好的心态可以带来全面的健康益处。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如何构建健康心态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培养乐观积极的态度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学会应对生活挑战和压力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坚持锻炼和健康饮食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心态对成长的影响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健康心态是成功的基础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积极心态让人更快乐、更健康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快乐与健康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帮助应对生活中的困难和挑战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健康心态与学业成绩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健康心态对学习的影响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积极的心态能够提高学习效率，使学习过程更加高效；健康的心态能够让学习更有动力和耐心，帮助学生克服困难；相反，忧虑和消极情绪会阻碍学习成绩的提升，影响学生的学习状态。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健康心态培养方法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建立明确的学习目标和规划，有助于提高学习效率；接受挑战并克服失败，培养学生的韧性和自信心；培养良好的学习习惯和坚持不懈，是保持健康心态的重要途径。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心态对学业的长远影响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健康心态让学生更好地适应学习压力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适应学习压力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积极心态是取得学业成就的必要条件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必要条件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健康心态让学生更有信心面对未来的挑战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信心面对挑战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保持健康心态能使学生更好地成长和取得成功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每个学生必须重视和培养的素质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让学习更有动力和耐心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阻碍学习成绩的提升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忧虑消极情绪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健康心态与职业发展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健康心态对职业发展的作用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积极健康的心态能够帮助我们更好地应对职场挑战。同时，它也能让我们更有创造力和适应能力，从而在工作中取得更好的表现。职业成功离不开一个健康的心态的支持。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健康心态的重要性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健康心态是职业生涯中的关键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一个积极乐观的心态能让我们在工作中更有自信和魄力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自信与魄力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通过保持健康心态，我们能够不断进步和取得更多成就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健康心态培养方法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想要培养健康的心态，我们需要保持积极向上的心态，学会自我调节和压力管理，以及培养自信和承担责任的态度。这些方法可以帮助我们更好地面对职业挑战。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团队合作加强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健康心态也可以增强团队合作精神和沟通能力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他人认可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一个健康心态的人更容易被他人认可和信任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健康心态的带来的职业优势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健康心态可以提高工作效率和创造力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职场挑战应对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保持冷静有助于应对职场挑战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健康心态有助于我们更好地解决职业问题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通过健康心态，我们可以不断学习成长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https://d.book118.com/068131115010006050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健康心态成就美好成长</vt:lpstr>
      <vt:lpstr>目录</vt:lpstr>
      <vt:lpstr>第1章 健康心态的重要性</vt:lpstr>
      <vt:lpstr>什么是健康心态?</vt:lpstr>
      <vt:lpstr> </vt:lpstr>
      <vt:lpstr>如何构建健康心态</vt:lpstr>
      <vt:lpstr>心态对成长的影响</vt:lpstr>
      <vt:lpstr>第2章 健康心态与学业成绩</vt:lpstr>
      <vt:lpstr>健康心态对学习的影响</vt:lpstr>
      <vt:lpstr> </vt:lpstr>
      <vt:lpstr>心态对学业的长远影响</vt:lpstr>
      <vt:lpstr>健康心态的重要性</vt:lpstr>
      <vt:lpstr>总结</vt:lpstr>
      <vt:lpstr>第3章 健康心态与职业发展</vt:lpstr>
      <vt:lpstr> </vt:lpstr>
      <vt:lpstr>健康心态的重要性</vt:lpstr>
      <vt:lpstr> </vt:lpstr>
      <vt:lpstr>健康心态的带来的职业优势</vt:lpstr>
      <vt:lpstr>职场挑战应对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2024-09-29T14:37:01.359</cp:lastPrinted>
  <dcterms:created xsi:type="dcterms:W3CDTF">2024-09-29T06:37:01Z</dcterms:created>
  <dcterms:modified xsi:type="dcterms:W3CDTF">2024-09-29T06:37:03Z</dcterms:modified>
</cp:coreProperties>
</file>