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F947A-51E7-4AFF-9B72-9B7E03694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2F5A55-D466-4FB4-A5CA-1E25810D9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7E5030-C745-4F90-8779-452884315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65D380-F85A-4143-B01C-0C40D4588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A3131C-8E6C-4564-8877-53BB7FA14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96451B-5DBA-463A-83BE-F1B9B3D75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FB2734-4EDD-4EE0-BE7D-4E811CB60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491B81-E472-4F7B-B743-D3384AA42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6579C4-F446-4BB9-900D-787367CCE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39DAD7-B905-4353-8E09-27FA32E17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61E77A-AE17-48D8-A801-0753DC425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13300310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卫健委疾控科工作总结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未来展望与计划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对卫健委疾控科过去一年的工作进行全面梳理和总结，展示工作成果和亮点。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总结工作成果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反思工作不足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明确未来方向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深入分析工作中存在的问题和不足，提出改进措施和建议。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根据当前形势和任务，明确未来疾控科工作的重点和方向。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本次总结主要涵盖卫健委疾控科过去一年的工作。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792" r="17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333" r="163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包括疫情防控、疾病监测、健康教育、科研合作等方面的工作。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面向卫健委领导、相关部门及社会各界人士进行汇报。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目标群体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疾病预防控制工作成果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传染病监测与防控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成功实施多项传染病监测计划，提高预警和应对能力，有效降低传染病发病率。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慢性病预防与管理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推广慢性病综合防控策略，开展高危人群筛查和干预，提高慢性病知晓率、治疗率和控制率。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免疫规划实施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加强疫苗接种工作，提高疫苗覆盖率和接种质量，降低疫苗可预防疾病的发病率。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应急响应与处置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及时响应和处置多起突发公共卫生事件，有效控制事件影响范围，保障公众健康安全。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跨部门协作与联动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加强与相关部门和机构的协作与联动，形成工作合力，提高应对效率。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应急预案制定与演练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完善突发公共卫生事件应急预案，组织开展多次应急演练，提高应急处置能力。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708" r="1470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突发公共卫生事件应对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开展多种形式的健康知识宣传活动，提高公众健康素养和自我保健能力。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健康知识普及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推广健康生活方式和行为习惯，促进公众养成健康的生活方式和行为习惯。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健康生活方式倡导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针对重点人群开展有针对性的健康教育活动，提高重点人群健康水平和生活质量。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重点人群健康教育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健康教育与促进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存在的问题与不足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资源配置不合理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在疾病预防控制工作中，资源配置存在不平衡、不充分的问题，影响了防控工作的整体效果。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预警机制不健全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当前的疾病预防控制体系在预警方面存在明显不足，无法及时、准确地发现和预测潜在的健康威胁。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防控策略缺乏针对性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针对不同疾病和人群的防控策略缺乏个性化设计，导致防控效果不尽如人意。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疾病预防控制体系不完善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人员队伍不足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基层疾控机构人员数量不足，专业素质参差不齐，难以满足日益增长的疾控工作需求。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实验室检测能力有限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基层疾控机构实验室设备陈旧、技术落后，导致检测能力和效率不高。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应急响应能力不足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在面对突发公共卫生事件时，基层疾控机构的应急响应能力有限，无法迅速、有效地应对。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基层疾控机构能力薄弱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数据分析能力不足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现有的数据分析方法和工具相对落后，无法充分挖掘和利用疾控数据中的价值。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数据共享不畅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各级疾控机构之间以及与其他相关部门之间的数据共享机制不完善，导致信息孤岛现象严重。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信息化应用不足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在疾控工作中，信息化手段的应用还不够广泛和深入，影响了工作效率和准确性。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信息化水平有待提高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https://d.book118.com/068133003102006035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2024-09-14T13:26:27.178</cp:lastPrinted>
  <dcterms:created xsi:type="dcterms:W3CDTF">2024-09-14T05:26:27Z</dcterms:created>
  <dcterms:modified xsi:type="dcterms:W3CDTF">2024-09-14T05:26:29Z</dcterms:modified>
</cp:coreProperties>
</file>