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1BAEC5-B006-4082-90B4-C8828B5A1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11DD9A-FC20-4EB4-9F07-3F8C5FF99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44CCFF-D9D9-4121-8324-3043BFC24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12A4AC-705F-4AF4-B921-D0DDEBC52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911CB0-2D67-45F9-85EB-D5297038D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445E1C-A2B3-4B31-8640-8DF84121E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18514A-F8EC-48D1-B45C-3B39379F3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96BDE5-46A2-41E9-BE34-2366D5457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FB55B1-8162-47F6-BFB0-1D12C426D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259183-7EEF-46F1-9CE0-C41ED583D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F13CC4-C6E4-482C-87E6-C6A745946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133041027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中国影片海外推广策略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中国影片海外推广现状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目标市场与受众分析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影片内容与品牌建设策略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营销与推广策略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数据分析与效果评估策略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海外市场的潜力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随着全球化的进程，海外市场对于中国影片的需求越来越大，这为中国的电影产业提供了新的发展机遇。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提高中国文化的国际影响力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通过影片的推广，可以进一步提高中国文化的国际影响力，促进中外文化的交流与融合。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中国电影产业的发展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中国电影产业近年来迅速发展，不仅在国内市场取得了巨大的成功，也在国际市场上逐渐获得了更多的关注。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995" r="1999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6875" r="16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9" name="Freeform 9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通过电影这一文化艺术形式，向海外观众展示中国文化的魅力，增进中外之间的了解和友谊。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促进中外文化交流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通过在海外市场的成功推广，可以使中国电影得到更多国际认可，提高中国电影的国际地位。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增加中国电影的国际认可度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影片的推广不仅涉及到电影产业本身，还可以带动相关产业的发展，如旅游、教育等。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带动相关产业的发展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影片海外推广的意义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中国影片海外推广现状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通过国际电影节、电影交易市场等渠道，将中国影片输出到海外市场。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影片输出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167" r="141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与海外制片公司、发行商等合作，共同推广中国影片。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合作推广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在海外举办宣传活动，如发布会、路演等，提高中国影片的知名度。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宣传活动</a:t>
            </a:r>
          </a:p>
        </p:txBody>
      </p:sp>
      <p:sp>
        <p:nvSpPr>
          <p:cNvPr id="12" name="AutoShape 1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当前推广模式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虽然中国影片在国际电影节和电影交易市场上有一定斩获，但整体来说，输出效果并不理想。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影片输出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与海外制片公司、发行商等的合作，能够提高中国影片在海外市场的曝光率，但合作效果受到合作方式、合作对象等因素的影响。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合作推广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在海外举办的宣传活动能够提高中国影片的知名度，但效果也受到活动规模、媒体报道等因素的影响。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宣传活动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31667" r="31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2" name="AutoShape 12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推广效果分析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21708" r="21708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6" name="AutoShape 6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文化差异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由于文化背景、价值观等方面的差异，中国影片在海外市场上的接受度有限。</a:t>
              </a:r>
            </a:p>
          </p:txBody>
        </p:sp>
        <p:sp>
          <p:nvSpPr>
            <p:cNvPr id="9" name="AutoShape 9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11" name="AutoShape 11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语言障碍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翻译质量、配音效果等因素会影响观众对影片的接受度。</a:t>
              </a:r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6" name="AutoShape 16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市场竞争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海外市场上已经有大量的本土电影和好莱坞大片等竞争者，中国影片需要在激烈的市场竞争中脱颖而出。</a:t>
              </a:r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目标市场与受众分析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北美市场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北美地区拥有庞大的电影市场，也是中国电影的重要出口目的地。近年来，随着中国电影产业的崛起，越来越多的中国电影进入北美市场，并逐渐获得了一定的关注度和观众基础。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欧洲市场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欧洲电影市场相对成熟，对于中国电影来说具有较大的潜力。中国电影在欧洲市场的推广主要集中在英国、法国、德国等主要语种国家。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亚太市场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亚太地区拥有众多华人观众，对于中国电影具有较强的接受度。在亚太地区，中国电影的推广主要集中在澳大利亚、新加坡、日本、韩国等国家。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目标市场选择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文化差异</a:t>
            </a:r>
          </a:p>
        </p:txBody>
      </p:sp>
      <p:sp>
        <p:nvSpPr>
          <p:cNvPr id="7" name="AutoShape 7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在海外推广中国影片时，需要充分考虑不同国家和地区的文化差异，包括价值观、审美习惯、历史背景等。了解目标市场的文化特点，有助于更好地定位和推广中国电影。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语言障碍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语言是沟通的基础，也是影响观众接受度的关键因素。在推广中国电影时，需要充分考虑目标市场的语言特点，选择合适的翻译方式，确保影片的语言质量。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口味差异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不同国家和地区的观众对于电影的口味和喜好存在差异。在推广中国电影时，需要了解目标市场的观众喜好，针对性地推荐不同类型的影片。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受众特点与需求分析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随着数字技术的不断发展，电影产业正经历着深刻的变革。在海外推广中国影片时，需要关注新技术的发展趋势和应用，利用先进的技术手段提高影片的质量和吸引力。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内容为王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在任何时期，高质量的内容始终是吸引观众的关键。在海外推广中国影片时，需要注重影片内容的创新和质量提升，以吸引更多的海外观众关注和喜爱中国电影。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市场趋势预测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https://d.book118.com/068133041027006024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2024-08-31T03:53:09.921</cp:lastPrinted>
  <dcterms:created xsi:type="dcterms:W3CDTF">2024-08-30T19:53:09Z</dcterms:created>
  <dcterms:modified xsi:type="dcterms:W3CDTF">2024-08-30T19:53:11Z</dcterms:modified>
</cp:coreProperties>
</file>